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9"/>
  </p:notesMasterIdLst>
  <p:sldIdLst>
    <p:sldId id="5000" r:id="rId3"/>
    <p:sldId id="4998" r:id="rId4"/>
    <p:sldId id="4999" r:id="rId5"/>
    <p:sldId id="5183" r:id="rId6"/>
    <p:sldId id="5184" r:id="rId7"/>
    <p:sldId id="5200" r:id="rId8"/>
    <p:sldId id="5201" r:id="rId9"/>
    <p:sldId id="5185" r:id="rId10"/>
    <p:sldId id="5222" r:id="rId11"/>
    <p:sldId id="5202" r:id="rId12"/>
    <p:sldId id="5221" r:id="rId13"/>
    <p:sldId id="5223" r:id="rId14"/>
    <p:sldId id="5224" r:id="rId15"/>
    <p:sldId id="5225" r:id="rId16"/>
    <p:sldId id="5226" r:id="rId17"/>
    <p:sldId id="5204" r:id="rId18"/>
    <p:sldId id="5203" r:id="rId19"/>
    <p:sldId id="5186" r:id="rId20"/>
    <p:sldId id="5187" r:id="rId21"/>
    <p:sldId id="5209" r:id="rId22"/>
    <p:sldId id="5188" r:id="rId23"/>
    <p:sldId id="5228" r:id="rId24"/>
    <p:sldId id="5213" r:id="rId25"/>
    <p:sldId id="5237" r:id="rId26"/>
    <p:sldId id="5238" r:id="rId27"/>
    <p:sldId id="5211" r:id="rId28"/>
    <p:sldId id="5189" r:id="rId29"/>
    <p:sldId id="5214" r:id="rId30"/>
    <p:sldId id="5190" r:id="rId31"/>
    <p:sldId id="5229" r:id="rId32"/>
    <p:sldId id="5230" r:id="rId33"/>
    <p:sldId id="5232" r:id="rId34"/>
    <p:sldId id="5233" r:id="rId35"/>
    <p:sldId id="5231" r:id="rId36"/>
    <p:sldId id="5235" r:id="rId37"/>
    <p:sldId id="5236" r:id="rId38"/>
    <p:sldId id="5191" r:id="rId39"/>
    <p:sldId id="5192" r:id="rId40"/>
    <p:sldId id="5193" r:id="rId41"/>
    <p:sldId id="5194" r:id="rId42"/>
    <p:sldId id="5195" r:id="rId43"/>
    <p:sldId id="5196" r:id="rId44"/>
    <p:sldId id="5197" r:id="rId45"/>
    <p:sldId id="5198" r:id="rId46"/>
    <p:sldId id="5199" r:id="rId47"/>
    <p:sldId id="5182" r:id="rId48"/>
  </p:sldIdLst>
  <p:sldSz cx="12192000" cy="6858000"/>
  <p:notesSz cx="6858000" cy="9144000"/>
  <p:defaultTextStyle>
    <a:defPPr>
      <a:defRPr lang="en-M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6FF"/>
    <a:srgbClr val="DE0000"/>
    <a:srgbClr val="CC00FF"/>
    <a:srgbClr val="0B1423"/>
    <a:srgbClr val="006DC5"/>
    <a:srgbClr val="FFFFFF"/>
    <a:srgbClr val="FF5757"/>
    <a:srgbClr val="FD7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ACF59-F3F9-3BDB-FB5A-9E54F32A2691}" v="116" dt="2024-12-17T06:21:34.984"/>
    <p1510:client id="{B079DFF0-BF97-941B-AA1C-3A9BCF8E695F}" v="88" dt="2024-12-17T07:02:57.133"/>
    <p1510:client id="{B793F755-1691-A462-2404-34E9DDF94709}" v="166" dt="2024-12-17T06:51:01.9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1"/>
    <p:restoredTop sz="86827" autoAdjust="0"/>
  </p:normalViewPr>
  <p:slideViewPr>
    <p:cSldViewPr snapToGrid="0">
      <p:cViewPr varScale="1">
        <p:scale>
          <a:sx n="82" d="100"/>
          <a:sy n="82" d="100"/>
        </p:scale>
        <p:origin x="10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 Mi Nge" userId="S::miminge@rigacademy.com::7847c41f-fd85-428c-a604-6d4786d7ecf2" providerId="AD" clId="Web-{B079DFF0-BF97-941B-AA1C-3A9BCF8E695F}"/>
    <pc:docChg chg="addSld modSld">
      <pc:chgData name="Mi Mi Nge" userId="S::miminge@rigacademy.com::7847c41f-fd85-428c-a604-6d4786d7ecf2" providerId="AD" clId="Web-{B079DFF0-BF97-941B-AA1C-3A9BCF8E695F}" dt="2024-12-17T07:02:57.133" v="62" actId="1076"/>
      <pc:docMkLst>
        <pc:docMk/>
      </pc:docMkLst>
      <pc:sldChg chg="modSp modNotes">
        <pc:chgData name="Mi Mi Nge" userId="S::miminge@rigacademy.com::7847c41f-fd85-428c-a604-6d4786d7ecf2" providerId="AD" clId="Web-{B079DFF0-BF97-941B-AA1C-3A9BCF8E695F}" dt="2024-12-17T06:54:53.256" v="8"/>
        <pc:sldMkLst>
          <pc:docMk/>
          <pc:sldMk cId="193318274" sldId="5189"/>
        </pc:sldMkLst>
        <pc:spChg chg="mod">
          <ac:chgData name="Mi Mi Nge" userId="S::miminge@rigacademy.com::7847c41f-fd85-428c-a604-6d4786d7ecf2" providerId="AD" clId="Web-{B079DFF0-BF97-941B-AA1C-3A9BCF8E695F}" dt="2024-12-17T06:54:03.816" v="1" actId="20577"/>
          <ac:spMkLst>
            <pc:docMk/>
            <pc:sldMk cId="193318274" sldId="5189"/>
            <ac:spMk id="4" creationId="{2B0D2C27-F77D-2FF1-2ADF-E3C1E6AEA435}"/>
          </ac:spMkLst>
        </pc:spChg>
        <pc:graphicFrameChg chg="mod modGraphic">
          <ac:chgData name="Mi Mi Nge" userId="S::miminge@rigacademy.com::7847c41f-fd85-428c-a604-6d4786d7ecf2" providerId="AD" clId="Web-{B079DFF0-BF97-941B-AA1C-3A9BCF8E695F}" dt="2024-12-17T06:54:23.895" v="4" actId="20577"/>
          <ac:graphicFrameMkLst>
            <pc:docMk/>
            <pc:sldMk cId="193318274" sldId="5189"/>
            <ac:graphicFrameMk id="11" creationId="{DE2CDBC3-505F-00E5-0FF3-88C02E2D9B67}"/>
          </ac:graphicFrameMkLst>
        </pc:graphicFrameChg>
      </pc:sldChg>
      <pc:sldChg chg="modSp add replId">
        <pc:chgData name="Mi Mi Nge" userId="S::miminge@rigacademy.com::7847c41f-fd85-428c-a604-6d4786d7ecf2" providerId="AD" clId="Web-{B079DFF0-BF97-941B-AA1C-3A9BCF8E695F}" dt="2024-12-17T06:56:32.337" v="21" actId="20577"/>
        <pc:sldMkLst>
          <pc:docMk/>
          <pc:sldMk cId="3152144291" sldId="5214"/>
        </pc:sldMkLst>
        <pc:spChg chg="mod">
          <ac:chgData name="Mi Mi Nge" userId="S::miminge@rigacademy.com::7847c41f-fd85-428c-a604-6d4786d7ecf2" providerId="AD" clId="Web-{B079DFF0-BF97-941B-AA1C-3A9BCF8E695F}" dt="2024-12-17T06:56:05.899" v="12" actId="20577"/>
          <ac:spMkLst>
            <pc:docMk/>
            <pc:sldMk cId="3152144291" sldId="5214"/>
            <ac:spMk id="4" creationId="{6782AF58-3837-77B0-1C75-21CC6E239BA2}"/>
          </ac:spMkLst>
        </pc:spChg>
        <pc:spChg chg="mod">
          <ac:chgData name="Mi Mi Nge" userId="S::miminge@rigacademy.com::7847c41f-fd85-428c-a604-6d4786d7ecf2" providerId="AD" clId="Web-{B079DFF0-BF97-941B-AA1C-3A9BCF8E695F}" dt="2024-12-17T06:56:32.337" v="21" actId="20577"/>
          <ac:spMkLst>
            <pc:docMk/>
            <pc:sldMk cId="3152144291" sldId="5214"/>
            <ac:spMk id="8" creationId="{40EA9E33-E812-CCDD-3D95-40ACF6159584}"/>
          </ac:spMkLst>
        </pc:spChg>
      </pc:sldChg>
      <pc:sldChg chg="addSp delSp modSp add replId modNotes">
        <pc:chgData name="Mi Mi Nge" userId="S::miminge@rigacademy.com::7847c41f-fd85-428c-a604-6d4786d7ecf2" providerId="AD" clId="Web-{B079DFF0-BF97-941B-AA1C-3A9BCF8E695F}" dt="2024-12-17T07:01:00.332" v="41" actId="1076"/>
        <pc:sldMkLst>
          <pc:docMk/>
          <pc:sldMk cId="3792872958" sldId="5215"/>
        </pc:sldMkLst>
        <pc:spChg chg="mod">
          <ac:chgData name="Mi Mi Nge" userId="S::miminge@rigacademy.com::7847c41f-fd85-428c-a604-6d4786d7ecf2" providerId="AD" clId="Web-{B079DFF0-BF97-941B-AA1C-3A9BCF8E695F}" dt="2024-12-17T06:58:06.481" v="39" actId="20577"/>
          <ac:spMkLst>
            <pc:docMk/>
            <pc:sldMk cId="3792872958" sldId="5215"/>
            <ac:spMk id="4" creationId="{6782AF58-3837-77B0-1C75-21CC6E239BA2}"/>
          </ac:spMkLst>
        </pc:spChg>
        <pc:picChg chg="add mod">
          <ac:chgData name="Mi Mi Nge" userId="S::miminge@rigacademy.com::7847c41f-fd85-428c-a604-6d4786d7ecf2" providerId="AD" clId="Web-{B079DFF0-BF97-941B-AA1C-3A9BCF8E695F}" dt="2024-12-17T07:01:00.332" v="41" actId="1076"/>
          <ac:picMkLst>
            <pc:docMk/>
            <pc:sldMk cId="3792872958" sldId="5215"/>
            <ac:picMk id="2" creationId="{8C154480-3EA8-BCEC-85D2-B3E73428D5BC}"/>
          </ac:picMkLst>
        </pc:picChg>
        <pc:picChg chg="del">
          <ac:chgData name="Mi Mi Nge" userId="S::miminge@rigacademy.com::7847c41f-fd85-428c-a604-6d4786d7ecf2" providerId="AD" clId="Web-{B079DFF0-BF97-941B-AA1C-3A9BCF8E695F}" dt="2024-12-17T06:57:29.136" v="26"/>
          <ac:picMkLst>
            <pc:docMk/>
            <pc:sldMk cId="3792872958" sldId="5215"/>
            <ac:picMk id="7" creationId="{6FC759E0-DE06-25E1-5CDE-BE74F8A7E627}"/>
          </ac:picMkLst>
        </pc:picChg>
      </pc:sldChg>
      <pc:sldChg chg="addSp delSp modSp add replId">
        <pc:chgData name="Mi Mi Nge" userId="S::miminge@rigacademy.com::7847c41f-fd85-428c-a604-6d4786d7ecf2" providerId="AD" clId="Web-{B079DFF0-BF97-941B-AA1C-3A9BCF8E695F}" dt="2024-12-17T07:01:21.129" v="48" actId="1076"/>
        <pc:sldMkLst>
          <pc:docMk/>
          <pc:sldMk cId="2101783605" sldId="5216"/>
        </pc:sldMkLst>
        <pc:picChg chg="del">
          <ac:chgData name="Mi Mi Nge" userId="S::miminge@rigacademy.com::7847c41f-fd85-428c-a604-6d4786d7ecf2" providerId="AD" clId="Web-{B079DFF0-BF97-941B-AA1C-3A9BCF8E695F}" dt="2024-12-17T07:01:05.176" v="43"/>
          <ac:picMkLst>
            <pc:docMk/>
            <pc:sldMk cId="2101783605" sldId="5216"/>
            <ac:picMk id="2" creationId="{8C154480-3EA8-BCEC-85D2-B3E73428D5BC}"/>
          </ac:picMkLst>
        </pc:picChg>
        <pc:picChg chg="add mod">
          <ac:chgData name="Mi Mi Nge" userId="S::miminge@rigacademy.com::7847c41f-fd85-428c-a604-6d4786d7ecf2" providerId="AD" clId="Web-{B079DFF0-BF97-941B-AA1C-3A9BCF8E695F}" dt="2024-12-17T07:01:21.129" v="48" actId="1076"/>
          <ac:picMkLst>
            <pc:docMk/>
            <pc:sldMk cId="2101783605" sldId="5216"/>
            <ac:picMk id="7" creationId="{ECEF2B4C-0775-7294-5852-18567705198E}"/>
          </ac:picMkLst>
        </pc:picChg>
      </pc:sldChg>
      <pc:sldChg chg="addSp modSp add replId">
        <pc:chgData name="Mi Mi Nge" userId="S::miminge@rigacademy.com::7847c41f-fd85-428c-a604-6d4786d7ecf2" providerId="AD" clId="Web-{B079DFF0-BF97-941B-AA1C-3A9BCF8E695F}" dt="2024-12-17T07:01:26.192" v="49"/>
        <pc:sldMkLst>
          <pc:docMk/>
          <pc:sldMk cId="28678240" sldId="5217"/>
        </pc:sldMkLst>
        <pc:picChg chg="add mod">
          <ac:chgData name="Mi Mi Nge" userId="S::miminge@rigacademy.com::7847c41f-fd85-428c-a604-6d4786d7ecf2" providerId="AD" clId="Web-{B079DFF0-BF97-941B-AA1C-3A9BCF8E695F}" dt="2024-12-17T07:01:26.192" v="49"/>
          <ac:picMkLst>
            <pc:docMk/>
            <pc:sldMk cId="28678240" sldId="5217"/>
            <ac:picMk id="2" creationId="{E2D5BC07-F21D-6806-1C2D-EF6EADA37CFA}"/>
          </ac:picMkLst>
        </pc:picChg>
      </pc:sldChg>
      <pc:sldChg chg="addSp delSp modSp add replId">
        <pc:chgData name="Mi Mi Nge" userId="S::miminge@rigacademy.com::7847c41f-fd85-428c-a604-6d4786d7ecf2" providerId="AD" clId="Web-{B079DFF0-BF97-941B-AA1C-3A9BCF8E695F}" dt="2024-12-17T07:01:58.256" v="60"/>
        <pc:sldMkLst>
          <pc:docMk/>
          <pc:sldMk cId="374972252" sldId="5218"/>
        </pc:sldMkLst>
        <pc:picChg chg="add mod">
          <ac:chgData name="Mi Mi Nge" userId="S::miminge@rigacademy.com::7847c41f-fd85-428c-a604-6d4786d7ecf2" providerId="AD" clId="Web-{B079DFF0-BF97-941B-AA1C-3A9BCF8E695F}" dt="2024-12-17T07:01:48.974" v="56" actId="1076"/>
          <ac:picMkLst>
            <pc:docMk/>
            <pc:sldMk cId="374972252" sldId="5218"/>
            <ac:picMk id="2" creationId="{BE00C961-692A-5347-E851-93981BBBD5CF}"/>
          </ac:picMkLst>
        </pc:picChg>
        <pc:picChg chg="add del mod">
          <ac:chgData name="Mi Mi Nge" userId="S::miminge@rigacademy.com::7847c41f-fd85-428c-a604-6d4786d7ecf2" providerId="AD" clId="Web-{B079DFF0-BF97-941B-AA1C-3A9BCF8E695F}" dt="2024-12-17T07:01:58.256" v="60"/>
          <ac:picMkLst>
            <pc:docMk/>
            <pc:sldMk cId="374972252" sldId="5218"/>
            <ac:picMk id="7" creationId="{F957F9A7-9ABE-02BB-4653-249B4D5C359D}"/>
          </ac:picMkLst>
        </pc:picChg>
      </pc:sldChg>
      <pc:sldChg chg="addSp delSp modSp add replId">
        <pc:chgData name="Mi Mi Nge" userId="S::miminge@rigacademy.com::7847c41f-fd85-428c-a604-6d4786d7ecf2" providerId="AD" clId="Web-{B079DFF0-BF97-941B-AA1C-3A9BCF8E695F}" dt="2024-12-17T07:01:42.896" v="53"/>
        <pc:sldMkLst>
          <pc:docMk/>
          <pc:sldMk cId="2871271841" sldId="5219"/>
        </pc:sldMkLst>
        <pc:picChg chg="add mod">
          <ac:chgData name="Mi Mi Nge" userId="S::miminge@rigacademy.com::7847c41f-fd85-428c-a604-6d4786d7ecf2" providerId="AD" clId="Web-{B079DFF0-BF97-941B-AA1C-3A9BCF8E695F}" dt="2024-12-17T07:01:33.473" v="51" actId="1076"/>
          <ac:picMkLst>
            <pc:docMk/>
            <pc:sldMk cId="2871271841" sldId="5219"/>
            <ac:picMk id="2" creationId="{158D1E65-71E1-1BB1-A426-1D5DE4FE6AD8}"/>
          </ac:picMkLst>
        </pc:picChg>
        <pc:picChg chg="add del mod">
          <ac:chgData name="Mi Mi Nge" userId="S::miminge@rigacademy.com::7847c41f-fd85-428c-a604-6d4786d7ecf2" providerId="AD" clId="Web-{B079DFF0-BF97-941B-AA1C-3A9BCF8E695F}" dt="2024-12-17T07:01:42.896" v="53"/>
          <ac:picMkLst>
            <pc:docMk/>
            <pc:sldMk cId="2871271841" sldId="5219"/>
            <ac:picMk id="7" creationId="{76663296-D842-248F-95D7-9BFB9973F0D8}"/>
          </ac:picMkLst>
        </pc:picChg>
      </pc:sldChg>
      <pc:sldChg chg="delSp modSp add replId">
        <pc:chgData name="Mi Mi Nge" userId="S::miminge@rigacademy.com::7847c41f-fd85-428c-a604-6d4786d7ecf2" providerId="AD" clId="Web-{B079DFF0-BF97-941B-AA1C-3A9BCF8E695F}" dt="2024-12-17T07:02:57.133" v="62" actId="1076"/>
        <pc:sldMkLst>
          <pc:docMk/>
          <pc:sldMk cId="3510514380" sldId="5220"/>
        </pc:sldMkLst>
        <pc:picChg chg="del">
          <ac:chgData name="Mi Mi Nge" userId="S::miminge@rigacademy.com::7847c41f-fd85-428c-a604-6d4786d7ecf2" providerId="AD" clId="Web-{B079DFF0-BF97-941B-AA1C-3A9BCF8E695F}" dt="2024-12-17T07:02:00.771" v="61"/>
          <ac:picMkLst>
            <pc:docMk/>
            <pc:sldMk cId="3510514380" sldId="5220"/>
            <ac:picMk id="2" creationId="{BE00C961-692A-5347-E851-93981BBBD5CF}"/>
          </ac:picMkLst>
        </pc:picChg>
        <pc:picChg chg="mod">
          <ac:chgData name="Mi Mi Nge" userId="S::miminge@rigacademy.com::7847c41f-fd85-428c-a604-6d4786d7ecf2" providerId="AD" clId="Web-{B079DFF0-BF97-941B-AA1C-3A9BCF8E695F}" dt="2024-12-17T07:02:57.133" v="62" actId="1076"/>
          <ac:picMkLst>
            <pc:docMk/>
            <pc:sldMk cId="3510514380" sldId="5220"/>
            <ac:picMk id="7" creationId="{F957F9A7-9ABE-02BB-4653-249B4D5C359D}"/>
          </ac:picMkLst>
        </pc:picChg>
      </pc:sldChg>
    </pc:docChg>
  </pc:docChgLst>
  <pc:docChgLst>
    <pc:chgData name="Mi Mi Nge" userId="S::miminge@rigacademy.com::7847c41f-fd85-428c-a604-6d4786d7ecf2" providerId="AD" clId="Web-{72CACF59-F3F9-3BDB-FB5A-9E54F32A2691}"/>
    <pc:docChg chg="addSld modSld">
      <pc:chgData name="Mi Mi Nge" userId="S::miminge@rigacademy.com::7847c41f-fd85-428c-a604-6d4786d7ecf2" providerId="AD" clId="Web-{72CACF59-F3F9-3BDB-FB5A-9E54F32A2691}" dt="2024-12-17T06:21:34.984" v="67" actId="1076"/>
      <pc:docMkLst>
        <pc:docMk/>
      </pc:docMkLst>
      <pc:sldChg chg="modSp">
        <pc:chgData name="Mi Mi Nge" userId="S::miminge@rigacademy.com::7847c41f-fd85-428c-a604-6d4786d7ecf2" providerId="AD" clId="Web-{72CACF59-F3F9-3BDB-FB5A-9E54F32A2691}" dt="2024-12-17T05:42:19.416" v="5" actId="1076"/>
        <pc:sldMkLst>
          <pc:docMk/>
          <pc:sldMk cId="1108506501" sldId="5185"/>
        </pc:sldMkLst>
        <pc:spChg chg="mod">
          <ac:chgData name="Mi Mi Nge" userId="S::miminge@rigacademy.com::7847c41f-fd85-428c-a604-6d4786d7ecf2" providerId="AD" clId="Web-{72CACF59-F3F9-3BDB-FB5A-9E54F32A2691}" dt="2024-12-17T05:42:17.400" v="4" actId="20577"/>
          <ac:spMkLst>
            <pc:docMk/>
            <pc:sldMk cId="1108506501" sldId="5185"/>
            <ac:spMk id="8" creationId="{40EA9E33-E812-CCDD-3D95-40ACF6159584}"/>
          </ac:spMkLst>
        </pc:spChg>
        <pc:spChg chg="mod">
          <ac:chgData name="Mi Mi Nge" userId="S::miminge@rigacademy.com::7847c41f-fd85-428c-a604-6d4786d7ecf2" providerId="AD" clId="Web-{72CACF59-F3F9-3BDB-FB5A-9E54F32A2691}" dt="2024-12-17T05:42:19.416" v="5" actId="1076"/>
          <ac:spMkLst>
            <pc:docMk/>
            <pc:sldMk cId="1108506501" sldId="5185"/>
            <ac:spMk id="11" creationId="{F9E20E2C-708B-9D11-4971-070F859C158A}"/>
          </ac:spMkLst>
        </pc:spChg>
      </pc:sldChg>
      <pc:sldChg chg="addSp delSp modSp add replId">
        <pc:chgData name="Mi Mi Nge" userId="S::miminge@rigacademy.com::7847c41f-fd85-428c-a604-6d4786d7ecf2" providerId="AD" clId="Web-{72CACF59-F3F9-3BDB-FB5A-9E54F32A2691}" dt="2024-12-17T06:20:52.232" v="51" actId="1076"/>
        <pc:sldMkLst>
          <pc:docMk/>
          <pc:sldMk cId="1956609351" sldId="5202"/>
        </pc:sldMkLst>
        <pc:spChg chg="mod">
          <ac:chgData name="Mi Mi Nge" userId="S::miminge@rigacademy.com::7847c41f-fd85-428c-a604-6d4786d7ecf2" providerId="AD" clId="Web-{72CACF59-F3F9-3BDB-FB5A-9E54F32A2691}" dt="2024-12-17T05:49:51.746" v="48" actId="20577"/>
          <ac:spMkLst>
            <pc:docMk/>
            <pc:sldMk cId="1956609351" sldId="5202"/>
            <ac:spMk id="4" creationId="{6782AF58-3837-77B0-1C75-21CC6E239BA2}"/>
          </ac:spMkLst>
        </pc:spChg>
        <pc:spChg chg="del mod">
          <ac:chgData name="Mi Mi Nge" userId="S::miminge@rigacademy.com::7847c41f-fd85-428c-a604-6d4786d7ecf2" providerId="AD" clId="Web-{72CACF59-F3F9-3BDB-FB5A-9E54F32A2691}" dt="2024-12-17T06:19:05.416" v="49"/>
          <ac:spMkLst>
            <pc:docMk/>
            <pc:sldMk cId="1956609351" sldId="5202"/>
            <ac:spMk id="8" creationId="{40EA9E33-E812-CCDD-3D95-40ACF6159584}"/>
          </ac:spMkLst>
        </pc:spChg>
        <pc:spChg chg="del">
          <ac:chgData name="Mi Mi Nge" userId="S::miminge@rigacademy.com::7847c41f-fd85-428c-a604-6d4786d7ecf2" providerId="AD" clId="Web-{72CACF59-F3F9-3BDB-FB5A-9E54F32A2691}" dt="2024-12-17T05:45:31.017" v="15"/>
          <ac:spMkLst>
            <pc:docMk/>
            <pc:sldMk cId="1956609351" sldId="5202"/>
            <ac:spMk id="10" creationId="{45B57C10-EAD7-DE22-2B87-4FD6ABF0BF2F}"/>
          </ac:spMkLst>
        </pc:spChg>
        <pc:spChg chg="del">
          <ac:chgData name="Mi Mi Nge" userId="S::miminge@rigacademy.com::7847c41f-fd85-428c-a604-6d4786d7ecf2" providerId="AD" clId="Web-{72CACF59-F3F9-3BDB-FB5A-9E54F32A2691}" dt="2024-12-17T05:45:28.564" v="13"/>
          <ac:spMkLst>
            <pc:docMk/>
            <pc:sldMk cId="1956609351" sldId="5202"/>
            <ac:spMk id="11" creationId="{F9E20E2C-708B-9D11-4971-070F859C158A}"/>
          </ac:spMkLst>
        </pc:spChg>
        <pc:picChg chg="add mod">
          <ac:chgData name="Mi Mi Nge" userId="S::miminge@rigacademy.com::7847c41f-fd85-428c-a604-6d4786d7ecf2" providerId="AD" clId="Web-{72CACF59-F3F9-3BDB-FB5A-9E54F32A2691}" dt="2024-12-17T06:20:52.232" v="51" actId="1076"/>
          <ac:picMkLst>
            <pc:docMk/>
            <pc:sldMk cId="1956609351" sldId="5202"/>
            <ac:picMk id="2" creationId="{441B2269-2130-8826-DB1E-4078BCBB3B05}"/>
          </ac:picMkLst>
        </pc:picChg>
        <pc:picChg chg="del">
          <ac:chgData name="Mi Mi Nge" userId="S::miminge@rigacademy.com::7847c41f-fd85-428c-a604-6d4786d7ecf2" providerId="AD" clId="Web-{72CACF59-F3F9-3BDB-FB5A-9E54F32A2691}" dt="2024-12-17T05:45:29.579" v="14"/>
          <ac:picMkLst>
            <pc:docMk/>
            <pc:sldMk cId="1956609351" sldId="5202"/>
            <ac:picMk id="1026" creationId="{4C834135-211E-E17C-8FF8-3B1114ED6D20}"/>
          </ac:picMkLst>
        </pc:picChg>
      </pc:sldChg>
      <pc:sldChg chg="modSp add replId">
        <pc:chgData name="Mi Mi Nge" userId="S::miminge@rigacademy.com::7847c41f-fd85-428c-a604-6d4786d7ecf2" providerId="AD" clId="Web-{72CACF59-F3F9-3BDB-FB5A-9E54F32A2691}" dt="2024-12-17T05:47:19.177" v="28" actId="14100"/>
        <pc:sldMkLst>
          <pc:docMk/>
          <pc:sldMk cId="1654470599" sldId="5203"/>
        </pc:sldMkLst>
        <pc:spChg chg="mod">
          <ac:chgData name="Mi Mi Nge" userId="S::miminge@rigacademy.com::7847c41f-fd85-428c-a604-6d4786d7ecf2" providerId="AD" clId="Web-{72CACF59-F3F9-3BDB-FB5A-9E54F32A2691}" dt="2024-12-17T05:47:10.896" v="25" actId="20577"/>
          <ac:spMkLst>
            <pc:docMk/>
            <pc:sldMk cId="1654470599" sldId="5203"/>
            <ac:spMk id="4" creationId="{6782AF58-3837-77B0-1C75-21CC6E239BA2}"/>
          </ac:spMkLst>
        </pc:spChg>
        <pc:spChg chg="mod">
          <ac:chgData name="Mi Mi Nge" userId="S::miminge@rigacademy.com::7847c41f-fd85-428c-a604-6d4786d7ecf2" providerId="AD" clId="Web-{72CACF59-F3F9-3BDB-FB5A-9E54F32A2691}" dt="2024-12-17T05:47:19.177" v="28" actId="14100"/>
          <ac:spMkLst>
            <pc:docMk/>
            <pc:sldMk cId="1654470599" sldId="5203"/>
            <ac:spMk id="8" creationId="{40EA9E33-E812-CCDD-3D95-40ACF6159584}"/>
          </ac:spMkLst>
        </pc:spChg>
      </pc:sldChg>
      <pc:sldChg chg="add replId">
        <pc:chgData name="Mi Mi Nge" userId="S::miminge@rigacademy.com::7847c41f-fd85-428c-a604-6d4786d7ecf2" providerId="AD" clId="Web-{72CACF59-F3F9-3BDB-FB5A-9E54F32A2691}" dt="2024-12-17T05:49:23.417" v="29"/>
        <pc:sldMkLst>
          <pc:docMk/>
          <pc:sldMk cId="1022839002" sldId="5204"/>
        </pc:sldMkLst>
      </pc:sldChg>
      <pc:sldChg chg="addSp delSp modSp add replId">
        <pc:chgData name="Mi Mi Nge" userId="S::miminge@rigacademy.com::7847c41f-fd85-428c-a604-6d4786d7ecf2" providerId="AD" clId="Web-{72CACF59-F3F9-3BDB-FB5A-9E54F32A2691}" dt="2024-12-17T06:21:02.654" v="55" actId="1076"/>
        <pc:sldMkLst>
          <pc:docMk/>
          <pc:sldMk cId="82586841" sldId="5205"/>
        </pc:sldMkLst>
        <pc:picChg chg="del">
          <ac:chgData name="Mi Mi Nge" userId="S::miminge@rigacademy.com::7847c41f-fd85-428c-a604-6d4786d7ecf2" providerId="AD" clId="Web-{72CACF59-F3F9-3BDB-FB5A-9E54F32A2691}" dt="2024-12-17T06:20:57.154" v="53"/>
          <ac:picMkLst>
            <pc:docMk/>
            <pc:sldMk cId="82586841" sldId="5205"/>
            <ac:picMk id="2" creationId="{441B2269-2130-8826-DB1E-4078BCBB3B05}"/>
          </ac:picMkLst>
        </pc:picChg>
        <pc:picChg chg="add mod">
          <ac:chgData name="Mi Mi Nge" userId="S::miminge@rigacademy.com::7847c41f-fd85-428c-a604-6d4786d7ecf2" providerId="AD" clId="Web-{72CACF59-F3F9-3BDB-FB5A-9E54F32A2691}" dt="2024-12-17T06:21:02.654" v="55" actId="1076"/>
          <ac:picMkLst>
            <pc:docMk/>
            <pc:sldMk cId="82586841" sldId="5205"/>
            <ac:picMk id="7" creationId="{24940A3B-DAF9-9CE0-FE26-BCD3F5FBBF37}"/>
          </ac:picMkLst>
        </pc:picChg>
      </pc:sldChg>
      <pc:sldChg chg="addSp delSp modSp add replId">
        <pc:chgData name="Mi Mi Nge" userId="S::miminge@rigacademy.com::7847c41f-fd85-428c-a604-6d4786d7ecf2" providerId="AD" clId="Web-{72CACF59-F3F9-3BDB-FB5A-9E54F32A2691}" dt="2024-12-17T06:21:13.405" v="59" actId="1076"/>
        <pc:sldMkLst>
          <pc:docMk/>
          <pc:sldMk cId="2830880233" sldId="5206"/>
        </pc:sldMkLst>
        <pc:picChg chg="add mod">
          <ac:chgData name="Mi Mi Nge" userId="S::miminge@rigacademy.com::7847c41f-fd85-428c-a604-6d4786d7ecf2" providerId="AD" clId="Web-{72CACF59-F3F9-3BDB-FB5A-9E54F32A2691}" dt="2024-12-17T06:21:13.405" v="59" actId="1076"/>
          <ac:picMkLst>
            <pc:docMk/>
            <pc:sldMk cId="2830880233" sldId="5206"/>
            <ac:picMk id="2" creationId="{100F9FF0-0138-5D35-92D6-80E6EDEF03BC}"/>
          </ac:picMkLst>
        </pc:picChg>
        <pc:picChg chg="del">
          <ac:chgData name="Mi Mi Nge" userId="S::miminge@rigacademy.com::7847c41f-fd85-428c-a604-6d4786d7ecf2" providerId="AD" clId="Web-{72CACF59-F3F9-3BDB-FB5A-9E54F32A2691}" dt="2024-12-17T06:21:07.858" v="57"/>
          <ac:picMkLst>
            <pc:docMk/>
            <pc:sldMk cId="2830880233" sldId="5206"/>
            <ac:picMk id="7" creationId="{24940A3B-DAF9-9CE0-FE26-BCD3F5FBBF37}"/>
          </ac:picMkLst>
        </pc:picChg>
      </pc:sldChg>
      <pc:sldChg chg="addSp delSp modSp add replId">
        <pc:chgData name="Mi Mi Nge" userId="S::miminge@rigacademy.com::7847c41f-fd85-428c-a604-6d4786d7ecf2" providerId="AD" clId="Web-{72CACF59-F3F9-3BDB-FB5A-9E54F32A2691}" dt="2024-12-17T06:21:25.780" v="63" actId="1076"/>
        <pc:sldMkLst>
          <pc:docMk/>
          <pc:sldMk cId="3083369895" sldId="5207"/>
        </pc:sldMkLst>
        <pc:picChg chg="del">
          <ac:chgData name="Mi Mi Nge" userId="S::miminge@rigacademy.com::7847c41f-fd85-428c-a604-6d4786d7ecf2" providerId="AD" clId="Web-{72CACF59-F3F9-3BDB-FB5A-9E54F32A2691}" dt="2024-12-17T06:21:20.593" v="61"/>
          <ac:picMkLst>
            <pc:docMk/>
            <pc:sldMk cId="3083369895" sldId="5207"/>
            <ac:picMk id="2" creationId="{100F9FF0-0138-5D35-92D6-80E6EDEF03BC}"/>
          </ac:picMkLst>
        </pc:picChg>
        <pc:picChg chg="add mod">
          <ac:chgData name="Mi Mi Nge" userId="S::miminge@rigacademy.com::7847c41f-fd85-428c-a604-6d4786d7ecf2" providerId="AD" clId="Web-{72CACF59-F3F9-3BDB-FB5A-9E54F32A2691}" dt="2024-12-17T06:21:25.780" v="63" actId="1076"/>
          <ac:picMkLst>
            <pc:docMk/>
            <pc:sldMk cId="3083369895" sldId="5207"/>
            <ac:picMk id="7" creationId="{DDC3C681-8CF3-3DC2-35FB-8E15A8C7A2EE}"/>
          </ac:picMkLst>
        </pc:picChg>
      </pc:sldChg>
      <pc:sldChg chg="addSp delSp modSp add replId">
        <pc:chgData name="Mi Mi Nge" userId="S::miminge@rigacademy.com::7847c41f-fd85-428c-a604-6d4786d7ecf2" providerId="AD" clId="Web-{72CACF59-F3F9-3BDB-FB5A-9E54F32A2691}" dt="2024-12-17T06:21:34.984" v="67" actId="1076"/>
        <pc:sldMkLst>
          <pc:docMk/>
          <pc:sldMk cId="322175112" sldId="5208"/>
        </pc:sldMkLst>
        <pc:picChg chg="add mod">
          <ac:chgData name="Mi Mi Nge" userId="S::miminge@rigacademy.com::7847c41f-fd85-428c-a604-6d4786d7ecf2" providerId="AD" clId="Web-{72CACF59-F3F9-3BDB-FB5A-9E54F32A2691}" dt="2024-12-17T06:21:34.984" v="67" actId="1076"/>
          <ac:picMkLst>
            <pc:docMk/>
            <pc:sldMk cId="322175112" sldId="5208"/>
            <ac:picMk id="2" creationId="{366E4D8B-E9F7-9B48-40F9-0DF182495E02}"/>
          </ac:picMkLst>
        </pc:picChg>
        <pc:picChg chg="del">
          <ac:chgData name="Mi Mi Nge" userId="S::miminge@rigacademy.com::7847c41f-fd85-428c-a604-6d4786d7ecf2" providerId="AD" clId="Web-{72CACF59-F3F9-3BDB-FB5A-9E54F32A2691}" dt="2024-12-17T06:21:29.640" v="65"/>
          <ac:picMkLst>
            <pc:docMk/>
            <pc:sldMk cId="322175112" sldId="5208"/>
            <ac:picMk id="7" creationId="{DDC3C681-8CF3-3DC2-35FB-8E15A8C7A2EE}"/>
          </ac:picMkLst>
        </pc:picChg>
      </pc:sldChg>
    </pc:docChg>
  </pc:docChgLst>
  <pc:docChgLst>
    <pc:chgData name="Mi Mi Nge" userId="S::miminge@rigacademy.com::7847c41f-fd85-428c-a604-6d4786d7ecf2" providerId="AD" clId="Web-{B793F755-1691-A462-2404-34E9DDF94709}"/>
    <pc:docChg chg="addSld delSld modSld">
      <pc:chgData name="Mi Mi Nge" userId="S::miminge@rigacademy.com::7847c41f-fd85-428c-a604-6d4786d7ecf2" providerId="AD" clId="Web-{B793F755-1691-A462-2404-34E9DDF94709}" dt="2024-12-17T06:52:40.164" v="121" actId="1076"/>
      <pc:docMkLst>
        <pc:docMk/>
      </pc:docMkLst>
      <pc:sldChg chg="modSp modNotes">
        <pc:chgData name="Mi Mi Nge" userId="S::miminge@rigacademy.com::7847c41f-fd85-428c-a604-6d4786d7ecf2" providerId="AD" clId="Web-{B793F755-1691-A462-2404-34E9DDF94709}" dt="2024-12-17T06:50:56.363" v="111"/>
        <pc:sldMkLst>
          <pc:docMk/>
          <pc:sldMk cId="2937079212" sldId="5187"/>
        </pc:sldMkLst>
        <pc:graphicFrameChg chg="mod modGraphic">
          <ac:chgData name="Mi Mi Nge" userId="S::miminge@rigacademy.com::7847c41f-fd85-428c-a604-6d4786d7ecf2" providerId="AD" clId="Web-{B793F755-1691-A462-2404-34E9DDF94709}" dt="2024-12-17T06:29:24.508" v="7" actId="20577"/>
          <ac:graphicFrameMkLst>
            <pc:docMk/>
            <pc:sldMk cId="2937079212" sldId="5187"/>
            <ac:graphicFrameMk id="11" creationId="{A1525661-E6C3-BD4D-B789-A72A99B0A127}"/>
          </ac:graphicFrameMkLst>
        </pc:graphicFrameChg>
      </pc:sldChg>
      <pc:sldChg chg="modNotes">
        <pc:chgData name="Mi Mi Nge" userId="S::miminge@rigacademy.com::7847c41f-fd85-428c-a604-6d4786d7ecf2" providerId="AD" clId="Web-{B793F755-1691-A462-2404-34E9DDF94709}" dt="2024-12-17T06:39:24.590" v="59"/>
        <pc:sldMkLst>
          <pc:docMk/>
          <pc:sldMk cId="2831620539" sldId="5188"/>
        </pc:sldMkLst>
      </pc:sldChg>
      <pc:sldChg chg="modSp">
        <pc:chgData name="Mi Mi Nge" userId="S::miminge@rigacademy.com::7847c41f-fd85-428c-a604-6d4786d7ecf2" providerId="AD" clId="Web-{B793F755-1691-A462-2404-34E9DDF94709}" dt="2024-12-17T06:52:40.164" v="121" actId="1076"/>
        <pc:sldMkLst>
          <pc:docMk/>
          <pc:sldMk cId="193318274" sldId="5189"/>
        </pc:sldMkLst>
        <pc:graphicFrameChg chg="mod modGraphic">
          <ac:chgData name="Mi Mi Nge" userId="S::miminge@rigacademy.com::7847c41f-fd85-428c-a604-6d4786d7ecf2" providerId="AD" clId="Web-{B793F755-1691-A462-2404-34E9DDF94709}" dt="2024-12-17T06:52:40.164" v="121" actId="1076"/>
          <ac:graphicFrameMkLst>
            <pc:docMk/>
            <pc:sldMk cId="193318274" sldId="5189"/>
            <ac:graphicFrameMk id="11" creationId="{DE2CDBC3-505F-00E5-0FF3-88C02E2D9B67}"/>
          </ac:graphicFrameMkLst>
        </pc:graphicFrameChg>
      </pc:sldChg>
      <pc:sldChg chg="modSp add replId">
        <pc:chgData name="Mi Mi Nge" userId="S::miminge@rigacademy.com::7847c41f-fd85-428c-a604-6d4786d7ecf2" providerId="AD" clId="Web-{B793F755-1691-A462-2404-34E9DDF94709}" dt="2024-12-17T06:33:17.312" v="55" actId="20577"/>
        <pc:sldMkLst>
          <pc:docMk/>
          <pc:sldMk cId="1664913773" sldId="5209"/>
        </pc:sldMkLst>
        <pc:spChg chg="mod">
          <ac:chgData name="Mi Mi Nge" userId="S::miminge@rigacademy.com::7847c41f-fd85-428c-a604-6d4786d7ecf2" providerId="AD" clId="Web-{B793F755-1691-A462-2404-34E9DDF94709}" dt="2024-12-17T06:30:17.213" v="15" actId="20577"/>
          <ac:spMkLst>
            <pc:docMk/>
            <pc:sldMk cId="1664913773" sldId="5209"/>
            <ac:spMk id="4" creationId="{6782AF58-3837-77B0-1C75-21CC6E239BA2}"/>
          </ac:spMkLst>
        </pc:spChg>
        <pc:spChg chg="mod">
          <ac:chgData name="Mi Mi Nge" userId="S::miminge@rigacademy.com::7847c41f-fd85-428c-a604-6d4786d7ecf2" providerId="AD" clId="Web-{B793F755-1691-A462-2404-34E9DDF94709}" dt="2024-12-17T06:33:17.312" v="55" actId="20577"/>
          <ac:spMkLst>
            <pc:docMk/>
            <pc:sldMk cId="1664913773" sldId="5209"/>
            <ac:spMk id="8" creationId="{40EA9E33-E812-CCDD-3D95-40ACF6159584}"/>
          </ac:spMkLst>
        </pc:spChg>
      </pc:sldChg>
      <pc:sldChg chg="addSp delSp modSp add del replId modNotes">
        <pc:chgData name="Mi Mi Nge" userId="S::miminge@rigacademy.com::7847c41f-fd85-428c-a604-6d4786d7ecf2" providerId="AD" clId="Web-{B793F755-1691-A462-2404-34E9DDF94709}" dt="2024-12-17T06:44:13.209" v="107"/>
        <pc:sldMkLst>
          <pc:docMk/>
          <pc:sldMk cId="3738849730" sldId="5210"/>
        </pc:sldMkLst>
        <pc:spChg chg="mod">
          <ac:chgData name="Mi Mi Nge" userId="S::miminge@rigacademy.com::7847c41f-fd85-428c-a604-6d4786d7ecf2" providerId="AD" clId="Web-{B793F755-1691-A462-2404-34E9DDF94709}" dt="2024-12-17T06:42:15.486" v="93" actId="20577"/>
          <ac:spMkLst>
            <pc:docMk/>
            <pc:sldMk cId="3738849730" sldId="5210"/>
            <ac:spMk id="4" creationId="{6782AF58-3837-77B0-1C75-21CC6E239BA2}"/>
          </ac:spMkLst>
        </pc:spChg>
        <pc:spChg chg="del mod">
          <ac:chgData name="Mi Mi Nge" userId="S::miminge@rigacademy.com::7847c41f-fd85-428c-a604-6d4786d7ecf2" providerId="AD" clId="Web-{B793F755-1691-A462-2404-34E9DDF94709}" dt="2024-12-17T06:42:17.377" v="94"/>
          <ac:spMkLst>
            <pc:docMk/>
            <pc:sldMk cId="3738849730" sldId="5210"/>
            <ac:spMk id="8" creationId="{40EA9E33-E812-CCDD-3D95-40ACF6159584}"/>
          </ac:spMkLst>
        </pc:spChg>
        <pc:picChg chg="add del mod">
          <ac:chgData name="Mi Mi Nge" userId="S::miminge@rigacademy.com::7847c41f-fd85-428c-a604-6d4786d7ecf2" providerId="AD" clId="Web-{B793F755-1691-A462-2404-34E9DDF94709}" dt="2024-12-17T06:42:36.597" v="98"/>
          <ac:picMkLst>
            <pc:docMk/>
            <pc:sldMk cId="3738849730" sldId="5210"/>
            <ac:picMk id="2" creationId="{831103F8-6079-25D3-6644-2A30864A3C4E}"/>
          </ac:picMkLst>
        </pc:picChg>
        <pc:picChg chg="add mod">
          <ac:chgData name="Mi Mi Nge" userId="S::miminge@rigacademy.com::7847c41f-fd85-428c-a604-6d4786d7ecf2" providerId="AD" clId="Web-{B793F755-1691-A462-2404-34E9DDF94709}" dt="2024-12-17T06:42:55.722" v="103" actId="1076"/>
          <ac:picMkLst>
            <pc:docMk/>
            <pc:sldMk cId="3738849730" sldId="5210"/>
            <ac:picMk id="7" creationId="{6FC759E0-DE06-25E1-5CDE-BE74F8A7E627}"/>
          </ac:picMkLst>
        </pc:picChg>
      </pc:sldChg>
      <pc:sldChg chg="add replId">
        <pc:chgData name="Mi Mi Nge" userId="S::miminge@rigacademy.com::7847c41f-fd85-428c-a604-6d4786d7ecf2" providerId="AD" clId="Web-{B793F755-1691-A462-2404-34E9DDF94709}" dt="2024-12-17T06:41:11.281" v="82"/>
        <pc:sldMkLst>
          <pc:docMk/>
          <pc:sldMk cId="658118310" sldId="5211"/>
        </pc:sldMkLst>
      </pc:sldChg>
      <pc:sldChg chg="add replId">
        <pc:chgData name="Mi Mi Nge" userId="S::miminge@rigacademy.com::7847c41f-fd85-428c-a604-6d4786d7ecf2" providerId="AD" clId="Web-{B793F755-1691-A462-2404-34E9DDF94709}" dt="2024-12-17T06:42:29.784" v="97"/>
        <pc:sldMkLst>
          <pc:docMk/>
          <pc:sldMk cId="1385805587" sldId="5212"/>
        </pc:sldMkLst>
      </pc:sldChg>
      <pc:sldChg chg="addSp modSp add replId">
        <pc:chgData name="Mi Mi Nge" userId="S::miminge@rigacademy.com::7847c41f-fd85-428c-a604-6d4786d7ecf2" providerId="AD" clId="Web-{B793F755-1691-A462-2404-34E9DDF94709}" dt="2024-12-17T06:51:01.910" v="112" actId="14100"/>
        <pc:sldMkLst>
          <pc:docMk/>
          <pc:sldMk cId="2178581157" sldId="5213"/>
        </pc:sldMkLst>
        <pc:picChg chg="add mod">
          <ac:chgData name="Mi Mi Nge" userId="S::miminge@rigacademy.com::7847c41f-fd85-428c-a604-6d4786d7ecf2" providerId="AD" clId="Web-{B793F755-1691-A462-2404-34E9DDF94709}" dt="2024-12-17T06:51:01.910" v="112" actId="14100"/>
          <ac:picMkLst>
            <pc:docMk/>
            <pc:sldMk cId="2178581157" sldId="5213"/>
            <ac:picMk id="2" creationId="{B21835E9-8BB5-033F-7688-8D849DB0352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361C3-A470-458B-AF82-835F42A02B93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1A39A9-7CB0-444C-91AE-7A49932A1EE5}">
      <dgm:prSet phldrT="[Text]" custT="1"/>
      <dgm:spPr/>
      <dgm:t>
        <a:bodyPr/>
        <a:lstStyle/>
        <a:p>
          <a:r>
            <a:rPr lang="en-US" sz="2400" b="1" dirty="0"/>
            <a:t>Definition</a:t>
          </a:r>
        </a:p>
      </dgm:t>
    </dgm:pt>
    <dgm:pt modelId="{085D5520-6BFD-4859-912E-4E4B6CF4808E}" type="parTrans" cxnId="{1CA051DE-F4B6-46A5-8B24-0016B98C5464}">
      <dgm:prSet/>
      <dgm:spPr/>
      <dgm:t>
        <a:bodyPr/>
        <a:lstStyle/>
        <a:p>
          <a:endParaRPr lang="en-US"/>
        </a:p>
      </dgm:t>
    </dgm:pt>
    <dgm:pt modelId="{34D13169-9193-46E9-BF78-1A5EAF4C4D06}" type="sibTrans" cxnId="{1CA051DE-F4B6-46A5-8B24-0016B98C5464}">
      <dgm:prSet/>
      <dgm:spPr/>
      <dgm:t>
        <a:bodyPr/>
        <a:lstStyle/>
        <a:p>
          <a:endParaRPr lang="en-US"/>
        </a:p>
      </dgm:t>
    </dgm:pt>
    <dgm:pt modelId="{2554FC0D-EF9C-401E-8A62-E3627FF67189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b="0" i="0" dirty="0"/>
            <a:t>Learning from labeled data to make predictions.</a:t>
          </a:r>
          <a:endParaRPr lang="en-US" sz="2400" dirty="0"/>
        </a:p>
      </dgm:t>
    </dgm:pt>
    <dgm:pt modelId="{5726E42B-6BDE-42D2-912E-B71D8C8406C7}" type="parTrans" cxnId="{8F5ECADE-9950-4F5A-A222-190DE7059F5C}">
      <dgm:prSet/>
      <dgm:spPr/>
      <dgm:t>
        <a:bodyPr/>
        <a:lstStyle/>
        <a:p>
          <a:endParaRPr lang="en-US"/>
        </a:p>
      </dgm:t>
    </dgm:pt>
    <dgm:pt modelId="{B0B66C84-50DE-4AE3-883F-5DDF3597FADD}" type="sibTrans" cxnId="{8F5ECADE-9950-4F5A-A222-190DE7059F5C}">
      <dgm:prSet/>
      <dgm:spPr/>
      <dgm:t>
        <a:bodyPr/>
        <a:lstStyle/>
        <a:p>
          <a:endParaRPr lang="en-US"/>
        </a:p>
      </dgm:t>
    </dgm:pt>
    <dgm:pt modelId="{580F7D9C-4175-4C62-BD51-CDB1AD4BD3F4}">
      <dgm:prSet phldrT="[Text]" custT="1"/>
      <dgm:spPr/>
      <dgm:t>
        <a:bodyPr/>
        <a:lstStyle/>
        <a:p>
          <a:r>
            <a:rPr lang="en-US" sz="2400" b="1" dirty="0"/>
            <a:t>Examples</a:t>
          </a:r>
        </a:p>
      </dgm:t>
    </dgm:pt>
    <dgm:pt modelId="{29B0C2F3-2CCE-4307-8E2F-44D9592CD1B2}" type="parTrans" cxnId="{769615D7-8826-465D-B65C-66A7CACF576C}">
      <dgm:prSet/>
      <dgm:spPr/>
      <dgm:t>
        <a:bodyPr/>
        <a:lstStyle/>
        <a:p>
          <a:endParaRPr lang="en-US"/>
        </a:p>
      </dgm:t>
    </dgm:pt>
    <dgm:pt modelId="{1590F84A-CF12-48B3-AE9E-78FED4DA35A8}" type="sibTrans" cxnId="{769615D7-8826-465D-B65C-66A7CACF576C}">
      <dgm:prSet/>
      <dgm:spPr/>
      <dgm:t>
        <a:bodyPr/>
        <a:lstStyle/>
        <a:p>
          <a:endParaRPr lang="en-US"/>
        </a:p>
      </dgm:t>
    </dgm:pt>
    <dgm:pt modelId="{F5244D73-0E1B-4CC3-9FD4-1DC5140A4124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b="0" i="0" dirty="0"/>
            <a:t>Email Spam Detection (Classification)</a:t>
          </a:r>
          <a:endParaRPr lang="en-US" sz="2400" dirty="0"/>
        </a:p>
      </dgm:t>
    </dgm:pt>
    <dgm:pt modelId="{8D6FDB08-3A3C-4E47-BD33-C1C1F4E83BFD}" type="parTrans" cxnId="{3613318C-05A3-4EE6-9176-947D42E87DD5}">
      <dgm:prSet/>
      <dgm:spPr/>
      <dgm:t>
        <a:bodyPr/>
        <a:lstStyle/>
        <a:p>
          <a:endParaRPr lang="en-US"/>
        </a:p>
      </dgm:t>
    </dgm:pt>
    <dgm:pt modelId="{EFEFAA82-FB17-4D80-AFAB-E89A4C084F1F}" type="sibTrans" cxnId="{3613318C-05A3-4EE6-9176-947D42E87DD5}">
      <dgm:prSet/>
      <dgm:spPr/>
      <dgm:t>
        <a:bodyPr/>
        <a:lstStyle/>
        <a:p>
          <a:endParaRPr lang="en-US"/>
        </a:p>
      </dgm:t>
    </dgm:pt>
    <dgm:pt modelId="{23FD5329-FCC0-42A4-AEE5-9951B7BD5A5D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b="0" i="0" dirty="0"/>
            <a:t>House Price Prediction (Regression)</a:t>
          </a:r>
          <a:endParaRPr lang="en-US" sz="2400" dirty="0"/>
        </a:p>
      </dgm:t>
    </dgm:pt>
    <dgm:pt modelId="{C115A95E-7D03-4670-A737-3E6A22E2A113}" type="parTrans" cxnId="{1D422EA6-60F0-41FA-A908-C651D65E62BE}">
      <dgm:prSet/>
      <dgm:spPr/>
      <dgm:t>
        <a:bodyPr/>
        <a:lstStyle/>
        <a:p>
          <a:endParaRPr lang="en-US"/>
        </a:p>
      </dgm:t>
    </dgm:pt>
    <dgm:pt modelId="{E22A423E-CB63-4933-A98C-2B58F47421AA}" type="sibTrans" cxnId="{1D422EA6-60F0-41FA-A908-C651D65E62BE}">
      <dgm:prSet/>
      <dgm:spPr/>
      <dgm:t>
        <a:bodyPr/>
        <a:lstStyle/>
        <a:p>
          <a:endParaRPr lang="en-US"/>
        </a:p>
      </dgm:t>
    </dgm:pt>
    <dgm:pt modelId="{E92F51FD-4061-4B9E-A127-DA70C8E8DE27}">
      <dgm:prSet phldrT="[Text]" custT="1"/>
      <dgm:spPr/>
      <dgm:t>
        <a:bodyPr/>
        <a:lstStyle/>
        <a:p>
          <a:r>
            <a:rPr lang="en-US" sz="2400" b="1" dirty="0"/>
            <a:t>Popular Algorithms</a:t>
          </a:r>
        </a:p>
      </dgm:t>
    </dgm:pt>
    <dgm:pt modelId="{CFA979A3-647A-4DA5-A1D2-272C78A1A169}" type="parTrans" cxnId="{22D1DEDE-2E98-4340-BF02-BD7EC91D22B7}">
      <dgm:prSet/>
      <dgm:spPr/>
      <dgm:t>
        <a:bodyPr/>
        <a:lstStyle/>
        <a:p>
          <a:endParaRPr lang="en-US"/>
        </a:p>
      </dgm:t>
    </dgm:pt>
    <dgm:pt modelId="{4766F681-FB42-4482-BFEC-FC9C3AEA8623}" type="sibTrans" cxnId="{22D1DEDE-2E98-4340-BF02-BD7EC91D22B7}">
      <dgm:prSet/>
      <dgm:spPr/>
      <dgm:t>
        <a:bodyPr/>
        <a:lstStyle/>
        <a:p>
          <a:endParaRPr lang="en-US"/>
        </a:p>
      </dgm:t>
    </dgm:pt>
    <dgm:pt modelId="{6659E04D-5242-433B-B6F6-DA0A27501E35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b="0" i="0" dirty="0"/>
            <a:t>Linear Regression, Decision Trees, Support Vector Machines (SVM) </a:t>
          </a:r>
          <a:endParaRPr lang="en-US" sz="2400" dirty="0"/>
        </a:p>
      </dgm:t>
    </dgm:pt>
    <dgm:pt modelId="{34E9A39D-0FB3-4E63-AA9F-00B36BFA786F}" type="parTrans" cxnId="{F6DFC9E4-8E85-4EA1-A1FF-C4E4460EBD2D}">
      <dgm:prSet/>
      <dgm:spPr/>
      <dgm:t>
        <a:bodyPr/>
        <a:lstStyle/>
        <a:p>
          <a:endParaRPr lang="en-US"/>
        </a:p>
      </dgm:t>
    </dgm:pt>
    <dgm:pt modelId="{4E54B617-2FA7-4EEA-BE27-397C49B4ADA4}" type="sibTrans" cxnId="{F6DFC9E4-8E85-4EA1-A1FF-C4E4460EBD2D}">
      <dgm:prSet/>
      <dgm:spPr/>
      <dgm:t>
        <a:bodyPr/>
        <a:lstStyle/>
        <a:p>
          <a:endParaRPr lang="en-US"/>
        </a:p>
      </dgm:t>
    </dgm:pt>
    <dgm:pt modelId="{FB6AAB5E-3C6D-4FE0-9F9B-2404E68CD0B3}" type="pres">
      <dgm:prSet presAssocID="{44C361C3-A470-458B-AF82-835F42A02B93}" presName="Name0" presStyleCnt="0">
        <dgm:presLayoutVars>
          <dgm:dir/>
          <dgm:animLvl val="lvl"/>
          <dgm:resizeHandles val="exact"/>
        </dgm:presLayoutVars>
      </dgm:prSet>
      <dgm:spPr/>
    </dgm:pt>
    <dgm:pt modelId="{E881F598-2BB2-4FAB-AE44-4E5F50258FE9}" type="pres">
      <dgm:prSet presAssocID="{741A39A9-7CB0-444C-91AE-7A49932A1EE5}" presName="composite" presStyleCnt="0"/>
      <dgm:spPr/>
    </dgm:pt>
    <dgm:pt modelId="{F3A282D0-A3AB-455C-A923-8B81356EAA1C}" type="pres">
      <dgm:prSet presAssocID="{741A39A9-7CB0-444C-91AE-7A49932A1EE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98C7A20-9213-43D9-9265-A7B1A1E028EA}" type="pres">
      <dgm:prSet presAssocID="{741A39A9-7CB0-444C-91AE-7A49932A1EE5}" presName="desTx" presStyleLbl="alignAccFollowNode1" presStyleIdx="0" presStyleCnt="3">
        <dgm:presLayoutVars>
          <dgm:bulletEnabled val="1"/>
        </dgm:presLayoutVars>
      </dgm:prSet>
      <dgm:spPr/>
    </dgm:pt>
    <dgm:pt modelId="{E565E7CC-1CD0-4E97-A42D-69E868B45B38}" type="pres">
      <dgm:prSet presAssocID="{34D13169-9193-46E9-BF78-1A5EAF4C4D06}" presName="space" presStyleCnt="0"/>
      <dgm:spPr/>
    </dgm:pt>
    <dgm:pt modelId="{54DC31A8-CE9A-4CD8-A193-5B92D649FEED}" type="pres">
      <dgm:prSet presAssocID="{580F7D9C-4175-4C62-BD51-CDB1AD4BD3F4}" presName="composite" presStyleCnt="0"/>
      <dgm:spPr/>
    </dgm:pt>
    <dgm:pt modelId="{E3212A76-3682-45F4-88D3-6DF4BB0A8C8C}" type="pres">
      <dgm:prSet presAssocID="{580F7D9C-4175-4C62-BD51-CDB1AD4BD3F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C531CD0F-58D5-419C-8289-E386EF125EFB}" type="pres">
      <dgm:prSet presAssocID="{580F7D9C-4175-4C62-BD51-CDB1AD4BD3F4}" presName="desTx" presStyleLbl="alignAccFollowNode1" presStyleIdx="1" presStyleCnt="3">
        <dgm:presLayoutVars>
          <dgm:bulletEnabled val="1"/>
        </dgm:presLayoutVars>
      </dgm:prSet>
      <dgm:spPr/>
    </dgm:pt>
    <dgm:pt modelId="{7D719754-D1A3-4344-8E6B-7A6944D70132}" type="pres">
      <dgm:prSet presAssocID="{1590F84A-CF12-48B3-AE9E-78FED4DA35A8}" presName="space" presStyleCnt="0"/>
      <dgm:spPr/>
    </dgm:pt>
    <dgm:pt modelId="{B2A14FB3-0DC3-4F4D-94A0-C0A204624224}" type="pres">
      <dgm:prSet presAssocID="{E92F51FD-4061-4B9E-A127-DA70C8E8DE27}" presName="composite" presStyleCnt="0"/>
      <dgm:spPr/>
    </dgm:pt>
    <dgm:pt modelId="{7532EF2F-1A27-43F2-8C46-1E76691F4B3F}" type="pres">
      <dgm:prSet presAssocID="{E92F51FD-4061-4B9E-A127-DA70C8E8DE2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6B3910D-3346-4FC4-B64F-8A8E91951B48}" type="pres">
      <dgm:prSet presAssocID="{E92F51FD-4061-4B9E-A127-DA70C8E8DE2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7FFD809-03AD-4B57-8314-51BAE0665BA5}" type="presOf" srcId="{741A39A9-7CB0-444C-91AE-7A49932A1EE5}" destId="{F3A282D0-A3AB-455C-A923-8B81356EAA1C}" srcOrd="0" destOrd="0" presId="urn:microsoft.com/office/officeart/2005/8/layout/hList1"/>
    <dgm:cxn modelId="{6662822F-B8A2-4D6A-B2B0-59EC32536D14}" type="presOf" srcId="{F5244D73-0E1B-4CC3-9FD4-1DC5140A4124}" destId="{C531CD0F-58D5-419C-8289-E386EF125EFB}" srcOrd="0" destOrd="0" presId="urn:microsoft.com/office/officeart/2005/8/layout/hList1"/>
    <dgm:cxn modelId="{D5289B3D-6392-415C-9BC9-6C36C60BE1CA}" type="presOf" srcId="{6659E04D-5242-433B-B6F6-DA0A27501E35}" destId="{C6B3910D-3346-4FC4-B64F-8A8E91951B48}" srcOrd="0" destOrd="0" presId="urn:microsoft.com/office/officeart/2005/8/layout/hList1"/>
    <dgm:cxn modelId="{8212854D-3570-4608-AC1C-81B2C6409BA3}" type="presOf" srcId="{580F7D9C-4175-4C62-BD51-CDB1AD4BD3F4}" destId="{E3212A76-3682-45F4-88D3-6DF4BB0A8C8C}" srcOrd="0" destOrd="0" presId="urn:microsoft.com/office/officeart/2005/8/layout/hList1"/>
    <dgm:cxn modelId="{2D47145A-53A4-49FA-A9E5-955CD752E6C9}" type="presOf" srcId="{E92F51FD-4061-4B9E-A127-DA70C8E8DE27}" destId="{7532EF2F-1A27-43F2-8C46-1E76691F4B3F}" srcOrd="0" destOrd="0" presId="urn:microsoft.com/office/officeart/2005/8/layout/hList1"/>
    <dgm:cxn modelId="{A80C968B-D0E2-4E3F-AA27-DDE0F5446B17}" type="presOf" srcId="{44C361C3-A470-458B-AF82-835F42A02B93}" destId="{FB6AAB5E-3C6D-4FE0-9F9B-2404E68CD0B3}" srcOrd="0" destOrd="0" presId="urn:microsoft.com/office/officeart/2005/8/layout/hList1"/>
    <dgm:cxn modelId="{3613318C-05A3-4EE6-9176-947D42E87DD5}" srcId="{580F7D9C-4175-4C62-BD51-CDB1AD4BD3F4}" destId="{F5244D73-0E1B-4CC3-9FD4-1DC5140A4124}" srcOrd="0" destOrd="0" parTransId="{8D6FDB08-3A3C-4E47-BD33-C1C1F4E83BFD}" sibTransId="{EFEFAA82-FB17-4D80-AFAB-E89A4C084F1F}"/>
    <dgm:cxn modelId="{1D422EA6-60F0-41FA-A908-C651D65E62BE}" srcId="{580F7D9C-4175-4C62-BD51-CDB1AD4BD3F4}" destId="{23FD5329-FCC0-42A4-AEE5-9951B7BD5A5D}" srcOrd="1" destOrd="0" parTransId="{C115A95E-7D03-4670-A737-3E6A22E2A113}" sibTransId="{E22A423E-CB63-4933-A98C-2B58F47421AA}"/>
    <dgm:cxn modelId="{F9D39BD3-A2FD-4B7A-9C7D-F9751283B84F}" type="presOf" srcId="{23FD5329-FCC0-42A4-AEE5-9951B7BD5A5D}" destId="{C531CD0F-58D5-419C-8289-E386EF125EFB}" srcOrd="0" destOrd="1" presId="urn:microsoft.com/office/officeart/2005/8/layout/hList1"/>
    <dgm:cxn modelId="{769615D7-8826-465D-B65C-66A7CACF576C}" srcId="{44C361C3-A470-458B-AF82-835F42A02B93}" destId="{580F7D9C-4175-4C62-BD51-CDB1AD4BD3F4}" srcOrd="1" destOrd="0" parTransId="{29B0C2F3-2CCE-4307-8E2F-44D9592CD1B2}" sibTransId="{1590F84A-CF12-48B3-AE9E-78FED4DA35A8}"/>
    <dgm:cxn modelId="{1CA051DE-F4B6-46A5-8B24-0016B98C5464}" srcId="{44C361C3-A470-458B-AF82-835F42A02B93}" destId="{741A39A9-7CB0-444C-91AE-7A49932A1EE5}" srcOrd="0" destOrd="0" parTransId="{085D5520-6BFD-4859-912E-4E4B6CF4808E}" sibTransId="{34D13169-9193-46E9-BF78-1A5EAF4C4D06}"/>
    <dgm:cxn modelId="{8F5ECADE-9950-4F5A-A222-190DE7059F5C}" srcId="{741A39A9-7CB0-444C-91AE-7A49932A1EE5}" destId="{2554FC0D-EF9C-401E-8A62-E3627FF67189}" srcOrd="0" destOrd="0" parTransId="{5726E42B-6BDE-42D2-912E-B71D8C8406C7}" sibTransId="{B0B66C84-50DE-4AE3-883F-5DDF3597FADD}"/>
    <dgm:cxn modelId="{22D1DEDE-2E98-4340-BF02-BD7EC91D22B7}" srcId="{44C361C3-A470-458B-AF82-835F42A02B93}" destId="{E92F51FD-4061-4B9E-A127-DA70C8E8DE27}" srcOrd="2" destOrd="0" parTransId="{CFA979A3-647A-4DA5-A1D2-272C78A1A169}" sibTransId="{4766F681-FB42-4482-BFEC-FC9C3AEA8623}"/>
    <dgm:cxn modelId="{F6DFC9E4-8E85-4EA1-A1FF-C4E4460EBD2D}" srcId="{E92F51FD-4061-4B9E-A127-DA70C8E8DE27}" destId="{6659E04D-5242-433B-B6F6-DA0A27501E35}" srcOrd="0" destOrd="0" parTransId="{34E9A39D-0FB3-4E63-AA9F-00B36BFA786F}" sibTransId="{4E54B617-2FA7-4EEA-BE27-397C49B4ADA4}"/>
    <dgm:cxn modelId="{B309A1ED-2762-4DEA-9659-E2C02F7BD0D6}" type="presOf" srcId="{2554FC0D-EF9C-401E-8A62-E3627FF67189}" destId="{C98C7A20-9213-43D9-9265-A7B1A1E028EA}" srcOrd="0" destOrd="0" presId="urn:microsoft.com/office/officeart/2005/8/layout/hList1"/>
    <dgm:cxn modelId="{36C6F07E-89FC-4FF2-B36A-DD5C613476FA}" type="presParOf" srcId="{FB6AAB5E-3C6D-4FE0-9F9B-2404E68CD0B3}" destId="{E881F598-2BB2-4FAB-AE44-4E5F50258FE9}" srcOrd="0" destOrd="0" presId="urn:microsoft.com/office/officeart/2005/8/layout/hList1"/>
    <dgm:cxn modelId="{D6FAA370-D987-4886-8EB4-DC1DC70C0E8B}" type="presParOf" srcId="{E881F598-2BB2-4FAB-AE44-4E5F50258FE9}" destId="{F3A282D0-A3AB-455C-A923-8B81356EAA1C}" srcOrd="0" destOrd="0" presId="urn:microsoft.com/office/officeart/2005/8/layout/hList1"/>
    <dgm:cxn modelId="{1A804D53-A57C-4A8B-823E-968206CAAC69}" type="presParOf" srcId="{E881F598-2BB2-4FAB-AE44-4E5F50258FE9}" destId="{C98C7A20-9213-43D9-9265-A7B1A1E028EA}" srcOrd="1" destOrd="0" presId="urn:microsoft.com/office/officeart/2005/8/layout/hList1"/>
    <dgm:cxn modelId="{D48C7B07-6FA9-4951-ABF1-4E011CA036BC}" type="presParOf" srcId="{FB6AAB5E-3C6D-4FE0-9F9B-2404E68CD0B3}" destId="{E565E7CC-1CD0-4E97-A42D-69E868B45B38}" srcOrd="1" destOrd="0" presId="urn:microsoft.com/office/officeart/2005/8/layout/hList1"/>
    <dgm:cxn modelId="{FB1DAC8D-2392-4C52-868F-6C4F160608CB}" type="presParOf" srcId="{FB6AAB5E-3C6D-4FE0-9F9B-2404E68CD0B3}" destId="{54DC31A8-CE9A-4CD8-A193-5B92D649FEED}" srcOrd="2" destOrd="0" presId="urn:microsoft.com/office/officeart/2005/8/layout/hList1"/>
    <dgm:cxn modelId="{FC43D87B-5EE4-4BA1-87EC-03E6873838B4}" type="presParOf" srcId="{54DC31A8-CE9A-4CD8-A193-5B92D649FEED}" destId="{E3212A76-3682-45F4-88D3-6DF4BB0A8C8C}" srcOrd="0" destOrd="0" presId="urn:microsoft.com/office/officeart/2005/8/layout/hList1"/>
    <dgm:cxn modelId="{C582933F-38B3-4704-97E7-ECB1C643C7D9}" type="presParOf" srcId="{54DC31A8-CE9A-4CD8-A193-5B92D649FEED}" destId="{C531CD0F-58D5-419C-8289-E386EF125EFB}" srcOrd="1" destOrd="0" presId="urn:microsoft.com/office/officeart/2005/8/layout/hList1"/>
    <dgm:cxn modelId="{5D35A18F-9A8A-4676-96B6-26051B574425}" type="presParOf" srcId="{FB6AAB5E-3C6D-4FE0-9F9B-2404E68CD0B3}" destId="{7D719754-D1A3-4344-8E6B-7A6944D70132}" srcOrd="3" destOrd="0" presId="urn:microsoft.com/office/officeart/2005/8/layout/hList1"/>
    <dgm:cxn modelId="{C6298463-B3F4-4DCA-AECA-32A5577EE807}" type="presParOf" srcId="{FB6AAB5E-3C6D-4FE0-9F9B-2404E68CD0B3}" destId="{B2A14FB3-0DC3-4F4D-94A0-C0A204624224}" srcOrd="4" destOrd="0" presId="urn:microsoft.com/office/officeart/2005/8/layout/hList1"/>
    <dgm:cxn modelId="{55731751-DEEA-457C-863A-1DF58A12A574}" type="presParOf" srcId="{B2A14FB3-0DC3-4F4D-94A0-C0A204624224}" destId="{7532EF2F-1A27-43F2-8C46-1E76691F4B3F}" srcOrd="0" destOrd="0" presId="urn:microsoft.com/office/officeart/2005/8/layout/hList1"/>
    <dgm:cxn modelId="{6E0B2A17-47A3-4D83-AED4-D009274A56B9}" type="presParOf" srcId="{B2A14FB3-0DC3-4F4D-94A0-C0A204624224}" destId="{C6B3910D-3346-4FC4-B64F-8A8E91951B4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361C3-A470-458B-AF82-835F42A02B93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1A39A9-7CB0-444C-91AE-7A49932A1EE5}">
      <dgm:prSet phldrT="[Text]" custT="1"/>
      <dgm:spPr/>
      <dgm:t>
        <a:bodyPr/>
        <a:lstStyle/>
        <a:p>
          <a:r>
            <a:rPr lang="en-US" sz="2400" b="1" dirty="0"/>
            <a:t>Definition</a:t>
          </a:r>
        </a:p>
      </dgm:t>
    </dgm:pt>
    <dgm:pt modelId="{085D5520-6BFD-4859-912E-4E4B6CF4808E}" type="parTrans" cxnId="{1CA051DE-F4B6-46A5-8B24-0016B98C5464}">
      <dgm:prSet/>
      <dgm:spPr/>
      <dgm:t>
        <a:bodyPr/>
        <a:lstStyle/>
        <a:p>
          <a:endParaRPr lang="en-US"/>
        </a:p>
      </dgm:t>
    </dgm:pt>
    <dgm:pt modelId="{34D13169-9193-46E9-BF78-1A5EAF4C4D06}" type="sibTrans" cxnId="{1CA051DE-F4B6-46A5-8B24-0016B98C5464}">
      <dgm:prSet/>
      <dgm:spPr/>
      <dgm:t>
        <a:bodyPr/>
        <a:lstStyle/>
        <a:p>
          <a:endParaRPr lang="en-US"/>
        </a:p>
      </dgm:t>
    </dgm:pt>
    <dgm:pt modelId="{580F7D9C-4175-4C62-BD51-CDB1AD4BD3F4}">
      <dgm:prSet phldrT="[Text]" custT="1"/>
      <dgm:spPr/>
      <dgm:t>
        <a:bodyPr/>
        <a:lstStyle/>
        <a:p>
          <a:r>
            <a:rPr lang="en-US" sz="2400" b="1" dirty="0"/>
            <a:t>Examples</a:t>
          </a:r>
        </a:p>
      </dgm:t>
    </dgm:pt>
    <dgm:pt modelId="{29B0C2F3-2CCE-4307-8E2F-44D9592CD1B2}" type="parTrans" cxnId="{769615D7-8826-465D-B65C-66A7CACF576C}">
      <dgm:prSet/>
      <dgm:spPr/>
      <dgm:t>
        <a:bodyPr/>
        <a:lstStyle/>
        <a:p>
          <a:endParaRPr lang="en-US"/>
        </a:p>
      </dgm:t>
    </dgm:pt>
    <dgm:pt modelId="{1590F84A-CF12-48B3-AE9E-78FED4DA35A8}" type="sibTrans" cxnId="{769615D7-8826-465D-B65C-66A7CACF576C}">
      <dgm:prSet/>
      <dgm:spPr/>
      <dgm:t>
        <a:bodyPr/>
        <a:lstStyle/>
        <a:p>
          <a:endParaRPr lang="en-US"/>
        </a:p>
      </dgm:t>
    </dgm:pt>
    <dgm:pt modelId="{F5244D73-0E1B-4CC3-9FD4-1DC5140A4124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b="0" i="0" dirty="0"/>
            <a:t>Customer Segmentation (Clustering)</a:t>
          </a:r>
          <a:endParaRPr lang="en-US" sz="2400" dirty="0"/>
        </a:p>
      </dgm:t>
    </dgm:pt>
    <dgm:pt modelId="{8D6FDB08-3A3C-4E47-BD33-C1C1F4E83BFD}" type="parTrans" cxnId="{3613318C-05A3-4EE6-9176-947D42E87DD5}">
      <dgm:prSet/>
      <dgm:spPr/>
      <dgm:t>
        <a:bodyPr/>
        <a:lstStyle/>
        <a:p>
          <a:endParaRPr lang="en-US"/>
        </a:p>
      </dgm:t>
    </dgm:pt>
    <dgm:pt modelId="{EFEFAA82-FB17-4D80-AFAB-E89A4C084F1F}" type="sibTrans" cxnId="{3613318C-05A3-4EE6-9176-947D42E87DD5}">
      <dgm:prSet/>
      <dgm:spPr/>
      <dgm:t>
        <a:bodyPr/>
        <a:lstStyle/>
        <a:p>
          <a:endParaRPr lang="en-US"/>
        </a:p>
      </dgm:t>
    </dgm:pt>
    <dgm:pt modelId="{23FD5329-FCC0-42A4-AEE5-9951B7BD5A5D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b="0" i="0" dirty="0"/>
            <a:t>Anomaly Detection (Outlier Detection) </a:t>
          </a:r>
          <a:endParaRPr lang="en-US" sz="2400" dirty="0"/>
        </a:p>
      </dgm:t>
    </dgm:pt>
    <dgm:pt modelId="{C115A95E-7D03-4670-A737-3E6A22E2A113}" type="parTrans" cxnId="{1D422EA6-60F0-41FA-A908-C651D65E62BE}">
      <dgm:prSet/>
      <dgm:spPr/>
      <dgm:t>
        <a:bodyPr/>
        <a:lstStyle/>
        <a:p>
          <a:endParaRPr lang="en-US"/>
        </a:p>
      </dgm:t>
    </dgm:pt>
    <dgm:pt modelId="{E22A423E-CB63-4933-A98C-2B58F47421AA}" type="sibTrans" cxnId="{1D422EA6-60F0-41FA-A908-C651D65E62BE}">
      <dgm:prSet/>
      <dgm:spPr/>
      <dgm:t>
        <a:bodyPr/>
        <a:lstStyle/>
        <a:p>
          <a:endParaRPr lang="en-US"/>
        </a:p>
      </dgm:t>
    </dgm:pt>
    <dgm:pt modelId="{E92F51FD-4061-4B9E-A127-DA70C8E8DE27}">
      <dgm:prSet phldrT="[Text]" custT="1"/>
      <dgm:spPr/>
      <dgm:t>
        <a:bodyPr/>
        <a:lstStyle/>
        <a:p>
          <a:r>
            <a:rPr lang="en-US" sz="2400" b="1" dirty="0"/>
            <a:t>Popular Algorithms</a:t>
          </a:r>
        </a:p>
      </dgm:t>
    </dgm:pt>
    <dgm:pt modelId="{CFA979A3-647A-4DA5-A1D2-272C78A1A169}" type="parTrans" cxnId="{22D1DEDE-2E98-4340-BF02-BD7EC91D22B7}">
      <dgm:prSet/>
      <dgm:spPr/>
      <dgm:t>
        <a:bodyPr/>
        <a:lstStyle/>
        <a:p>
          <a:endParaRPr lang="en-US"/>
        </a:p>
      </dgm:t>
    </dgm:pt>
    <dgm:pt modelId="{4766F681-FB42-4482-BFEC-FC9C3AEA8623}" type="sibTrans" cxnId="{22D1DEDE-2E98-4340-BF02-BD7EC91D22B7}">
      <dgm:prSet/>
      <dgm:spPr/>
      <dgm:t>
        <a:bodyPr/>
        <a:lstStyle/>
        <a:p>
          <a:endParaRPr lang="en-US"/>
        </a:p>
      </dgm:t>
    </dgm:pt>
    <dgm:pt modelId="{6659E04D-5242-433B-B6F6-DA0A27501E35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b="0" i="0" dirty="0"/>
            <a:t>k-Means Clustering, Principal Component Analysis (PCA), Hierarchical Clustering</a:t>
          </a:r>
          <a:endParaRPr lang="en-US" sz="2400" dirty="0"/>
        </a:p>
      </dgm:t>
    </dgm:pt>
    <dgm:pt modelId="{34E9A39D-0FB3-4E63-AA9F-00B36BFA786F}" type="parTrans" cxnId="{F6DFC9E4-8E85-4EA1-A1FF-C4E4460EBD2D}">
      <dgm:prSet/>
      <dgm:spPr/>
      <dgm:t>
        <a:bodyPr/>
        <a:lstStyle/>
        <a:p>
          <a:endParaRPr lang="en-US"/>
        </a:p>
      </dgm:t>
    </dgm:pt>
    <dgm:pt modelId="{4E54B617-2FA7-4EEA-BE27-397C49B4ADA4}" type="sibTrans" cxnId="{F6DFC9E4-8E85-4EA1-A1FF-C4E4460EBD2D}">
      <dgm:prSet/>
      <dgm:spPr/>
      <dgm:t>
        <a:bodyPr/>
        <a:lstStyle/>
        <a:p>
          <a:endParaRPr lang="en-US"/>
        </a:p>
      </dgm:t>
    </dgm:pt>
    <dgm:pt modelId="{31FEFBDE-3178-4E90-B7C1-398E009EE9BA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Finding patterns in data without labels.</a:t>
          </a:r>
          <a:endParaRPr lang="en-US" sz="2400" dirty="0"/>
        </a:p>
      </dgm:t>
    </dgm:pt>
    <dgm:pt modelId="{573F448C-E854-4553-BC07-5A596642D314}" type="sibTrans" cxnId="{C7FA8915-958A-4ADB-AD91-3E819FFE7433}">
      <dgm:prSet/>
      <dgm:spPr/>
      <dgm:t>
        <a:bodyPr/>
        <a:lstStyle/>
        <a:p>
          <a:endParaRPr lang="en-US"/>
        </a:p>
      </dgm:t>
    </dgm:pt>
    <dgm:pt modelId="{F4D957ED-1F4A-4A0E-B2F3-97B7ADCFB909}" type="parTrans" cxnId="{C7FA8915-958A-4ADB-AD91-3E819FFE7433}">
      <dgm:prSet/>
      <dgm:spPr/>
      <dgm:t>
        <a:bodyPr/>
        <a:lstStyle/>
        <a:p>
          <a:endParaRPr lang="en-US"/>
        </a:p>
      </dgm:t>
    </dgm:pt>
    <dgm:pt modelId="{1A88EB63-B9A5-453A-A8BD-63967FCED465}">
      <dgm:prSet phldr="0"/>
      <dgm:spPr/>
      <dgm:t>
        <a:bodyPr/>
        <a:lstStyle/>
        <a:p>
          <a:endParaRPr lang="en-US" sz="500" b="0" dirty="0">
            <a:latin typeface="Calibri Light" panose="020F0302020204030204"/>
          </a:endParaRPr>
        </a:p>
      </dgm:t>
    </dgm:pt>
    <dgm:pt modelId="{463913EC-A76B-4947-9A41-CD7BAE6AFCA0}" type="sibTrans" cxnId="{7D0EBC26-1EA7-4BF7-87B1-6AAA5374DC9E}">
      <dgm:prSet/>
      <dgm:spPr/>
      <dgm:t>
        <a:bodyPr/>
        <a:lstStyle/>
        <a:p>
          <a:endParaRPr lang="en-US"/>
        </a:p>
      </dgm:t>
    </dgm:pt>
    <dgm:pt modelId="{BF8EF8B8-6095-4BD6-A981-B540E5AC5574}" type="parTrans" cxnId="{7D0EBC26-1EA7-4BF7-87B1-6AAA5374DC9E}">
      <dgm:prSet/>
      <dgm:spPr/>
      <dgm:t>
        <a:bodyPr/>
        <a:lstStyle/>
        <a:p>
          <a:endParaRPr lang="en-US"/>
        </a:p>
      </dgm:t>
    </dgm:pt>
    <dgm:pt modelId="{FB6AAB5E-3C6D-4FE0-9F9B-2404E68CD0B3}" type="pres">
      <dgm:prSet presAssocID="{44C361C3-A470-458B-AF82-835F42A02B93}" presName="Name0" presStyleCnt="0">
        <dgm:presLayoutVars>
          <dgm:dir/>
          <dgm:animLvl val="lvl"/>
          <dgm:resizeHandles val="exact"/>
        </dgm:presLayoutVars>
      </dgm:prSet>
      <dgm:spPr/>
    </dgm:pt>
    <dgm:pt modelId="{E881F598-2BB2-4FAB-AE44-4E5F50258FE9}" type="pres">
      <dgm:prSet presAssocID="{741A39A9-7CB0-444C-91AE-7A49932A1EE5}" presName="composite" presStyleCnt="0"/>
      <dgm:spPr/>
    </dgm:pt>
    <dgm:pt modelId="{F3A282D0-A3AB-455C-A923-8B81356EAA1C}" type="pres">
      <dgm:prSet presAssocID="{741A39A9-7CB0-444C-91AE-7A49932A1EE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98C7A20-9213-43D9-9265-A7B1A1E028EA}" type="pres">
      <dgm:prSet presAssocID="{741A39A9-7CB0-444C-91AE-7A49932A1EE5}" presName="desTx" presStyleLbl="alignAccFollowNode1" presStyleIdx="0" presStyleCnt="3">
        <dgm:presLayoutVars>
          <dgm:bulletEnabled val="1"/>
        </dgm:presLayoutVars>
      </dgm:prSet>
      <dgm:spPr/>
    </dgm:pt>
    <dgm:pt modelId="{E565E7CC-1CD0-4E97-A42D-69E868B45B38}" type="pres">
      <dgm:prSet presAssocID="{34D13169-9193-46E9-BF78-1A5EAF4C4D06}" presName="space" presStyleCnt="0"/>
      <dgm:spPr/>
    </dgm:pt>
    <dgm:pt modelId="{54DC31A8-CE9A-4CD8-A193-5B92D649FEED}" type="pres">
      <dgm:prSet presAssocID="{580F7D9C-4175-4C62-BD51-CDB1AD4BD3F4}" presName="composite" presStyleCnt="0"/>
      <dgm:spPr/>
    </dgm:pt>
    <dgm:pt modelId="{E3212A76-3682-45F4-88D3-6DF4BB0A8C8C}" type="pres">
      <dgm:prSet presAssocID="{580F7D9C-4175-4C62-BD51-CDB1AD4BD3F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C531CD0F-58D5-419C-8289-E386EF125EFB}" type="pres">
      <dgm:prSet presAssocID="{580F7D9C-4175-4C62-BD51-CDB1AD4BD3F4}" presName="desTx" presStyleLbl="alignAccFollowNode1" presStyleIdx="1" presStyleCnt="3">
        <dgm:presLayoutVars>
          <dgm:bulletEnabled val="1"/>
        </dgm:presLayoutVars>
      </dgm:prSet>
      <dgm:spPr/>
    </dgm:pt>
    <dgm:pt modelId="{7D719754-D1A3-4344-8E6B-7A6944D70132}" type="pres">
      <dgm:prSet presAssocID="{1590F84A-CF12-48B3-AE9E-78FED4DA35A8}" presName="space" presStyleCnt="0"/>
      <dgm:spPr/>
    </dgm:pt>
    <dgm:pt modelId="{B2A14FB3-0DC3-4F4D-94A0-C0A204624224}" type="pres">
      <dgm:prSet presAssocID="{E92F51FD-4061-4B9E-A127-DA70C8E8DE27}" presName="composite" presStyleCnt="0"/>
      <dgm:spPr/>
    </dgm:pt>
    <dgm:pt modelId="{7532EF2F-1A27-43F2-8C46-1E76691F4B3F}" type="pres">
      <dgm:prSet presAssocID="{E92F51FD-4061-4B9E-A127-DA70C8E8DE2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6B3910D-3346-4FC4-B64F-8A8E91951B48}" type="pres">
      <dgm:prSet presAssocID="{E92F51FD-4061-4B9E-A127-DA70C8E8DE2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7FA8915-958A-4ADB-AD91-3E819FFE7433}" srcId="{741A39A9-7CB0-444C-91AE-7A49932A1EE5}" destId="{31FEFBDE-3178-4E90-B7C1-398E009EE9BA}" srcOrd="0" destOrd="0" parTransId="{F4D957ED-1F4A-4A0E-B2F3-97B7ADCFB909}" sibTransId="{573F448C-E854-4553-BC07-5A596642D314}"/>
    <dgm:cxn modelId="{C05D0116-D5D2-466C-9910-E322163D49E9}" type="presOf" srcId="{F5244D73-0E1B-4CC3-9FD4-1DC5140A4124}" destId="{C531CD0F-58D5-419C-8289-E386EF125EFB}" srcOrd="0" destOrd="0" presId="urn:microsoft.com/office/officeart/2005/8/layout/hList1"/>
    <dgm:cxn modelId="{7D0EBC26-1EA7-4BF7-87B1-6AAA5374DC9E}" srcId="{741A39A9-7CB0-444C-91AE-7A49932A1EE5}" destId="{1A88EB63-B9A5-453A-A8BD-63967FCED465}" srcOrd="1" destOrd="0" parTransId="{BF8EF8B8-6095-4BD6-A981-B540E5AC5574}" sibTransId="{463913EC-A76B-4947-9A41-CD7BAE6AFCA0}"/>
    <dgm:cxn modelId="{FCFAA328-E138-4A8C-A61B-4C40B45B01AC}" type="presOf" srcId="{E92F51FD-4061-4B9E-A127-DA70C8E8DE27}" destId="{7532EF2F-1A27-43F2-8C46-1E76691F4B3F}" srcOrd="0" destOrd="0" presId="urn:microsoft.com/office/officeart/2005/8/layout/hList1"/>
    <dgm:cxn modelId="{332FC144-CC99-4EDC-B423-ED626AFCC1C3}" type="presOf" srcId="{6659E04D-5242-433B-B6F6-DA0A27501E35}" destId="{C6B3910D-3346-4FC4-B64F-8A8E91951B48}" srcOrd="0" destOrd="0" presId="urn:microsoft.com/office/officeart/2005/8/layout/hList1"/>
    <dgm:cxn modelId="{D3E1657A-96F2-439D-9BD1-FF33D643BD3B}" type="presOf" srcId="{31FEFBDE-3178-4E90-B7C1-398E009EE9BA}" destId="{C98C7A20-9213-43D9-9265-A7B1A1E028EA}" srcOrd="0" destOrd="0" presId="urn:microsoft.com/office/officeart/2005/8/layout/hList1"/>
    <dgm:cxn modelId="{51FE477F-9906-495C-89F2-84A6C0BD7877}" type="presOf" srcId="{23FD5329-FCC0-42A4-AEE5-9951B7BD5A5D}" destId="{C531CD0F-58D5-419C-8289-E386EF125EFB}" srcOrd="0" destOrd="1" presId="urn:microsoft.com/office/officeart/2005/8/layout/hList1"/>
    <dgm:cxn modelId="{A80C968B-D0E2-4E3F-AA27-DDE0F5446B17}" type="presOf" srcId="{44C361C3-A470-458B-AF82-835F42A02B93}" destId="{FB6AAB5E-3C6D-4FE0-9F9B-2404E68CD0B3}" srcOrd="0" destOrd="0" presId="urn:microsoft.com/office/officeart/2005/8/layout/hList1"/>
    <dgm:cxn modelId="{3613318C-05A3-4EE6-9176-947D42E87DD5}" srcId="{580F7D9C-4175-4C62-BD51-CDB1AD4BD3F4}" destId="{F5244D73-0E1B-4CC3-9FD4-1DC5140A4124}" srcOrd="0" destOrd="0" parTransId="{8D6FDB08-3A3C-4E47-BD33-C1C1F4E83BFD}" sibTransId="{EFEFAA82-FB17-4D80-AFAB-E89A4C084F1F}"/>
    <dgm:cxn modelId="{EC6534A3-68D2-4043-931A-30AE18233CEE}" type="presOf" srcId="{1A88EB63-B9A5-453A-A8BD-63967FCED465}" destId="{C98C7A20-9213-43D9-9265-A7B1A1E028EA}" srcOrd="0" destOrd="1" presId="urn:microsoft.com/office/officeart/2005/8/layout/hList1"/>
    <dgm:cxn modelId="{1D422EA6-60F0-41FA-A908-C651D65E62BE}" srcId="{580F7D9C-4175-4C62-BD51-CDB1AD4BD3F4}" destId="{23FD5329-FCC0-42A4-AEE5-9951B7BD5A5D}" srcOrd="1" destOrd="0" parTransId="{C115A95E-7D03-4670-A737-3E6A22E2A113}" sibTransId="{E22A423E-CB63-4933-A98C-2B58F47421AA}"/>
    <dgm:cxn modelId="{B22232D4-DFCF-48A9-8154-25F2EA24A390}" type="presOf" srcId="{741A39A9-7CB0-444C-91AE-7A49932A1EE5}" destId="{F3A282D0-A3AB-455C-A923-8B81356EAA1C}" srcOrd="0" destOrd="0" presId="urn:microsoft.com/office/officeart/2005/8/layout/hList1"/>
    <dgm:cxn modelId="{769615D7-8826-465D-B65C-66A7CACF576C}" srcId="{44C361C3-A470-458B-AF82-835F42A02B93}" destId="{580F7D9C-4175-4C62-BD51-CDB1AD4BD3F4}" srcOrd="1" destOrd="0" parTransId="{29B0C2F3-2CCE-4307-8E2F-44D9592CD1B2}" sibTransId="{1590F84A-CF12-48B3-AE9E-78FED4DA35A8}"/>
    <dgm:cxn modelId="{1CA051DE-F4B6-46A5-8B24-0016B98C5464}" srcId="{44C361C3-A470-458B-AF82-835F42A02B93}" destId="{741A39A9-7CB0-444C-91AE-7A49932A1EE5}" srcOrd="0" destOrd="0" parTransId="{085D5520-6BFD-4859-912E-4E4B6CF4808E}" sibTransId="{34D13169-9193-46E9-BF78-1A5EAF4C4D06}"/>
    <dgm:cxn modelId="{22D1DEDE-2E98-4340-BF02-BD7EC91D22B7}" srcId="{44C361C3-A470-458B-AF82-835F42A02B93}" destId="{E92F51FD-4061-4B9E-A127-DA70C8E8DE27}" srcOrd="2" destOrd="0" parTransId="{CFA979A3-647A-4DA5-A1D2-272C78A1A169}" sibTransId="{4766F681-FB42-4482-BFEC-FC9C3AEA8623}"/>
    <dgm:cxn modelId="{F6DFC9E4-8E85-4EA1-A1FF-C4E4460EBD2D}" srcId="{E92F51FD-4061-4B9E-A127-DA70C8E8DE27}" destId="{6659E04D-5242-433B-B6F6-DA0A27501E35}" srcOrd="0" destOrd="0" parTransId="{34E9A39D-0FB3-4E63-AA9F-00B36BFA786F}" sibTransId="{4E54B617-2FA7-4EEA-BE27-397C49B4ADA4}"/>
    <dgm:cxn modelId="{B04980F6-AF66-4D71-9B0C-00D9C6D7298B}" type="presOf" srcId="{580F7D9C-4175-4C62-BD51-CDB1AD4BD3F4}" destId="{E3212A76-3682-45F4-88D3-6DF4BB0A8C8C}" srcOrd="0" destOrd="0" presId="urn:microsoft.com/office/officeart/2005/8/layout/hList1"/>
    <dgm:cxn modelId="{D0C43091-7494-422C-A981-3E31769E0D16}" type="presParOf" srcId="{FB6AAB5E-3C6D-4FE0-9F9B-2404E68CD0B3}" destId="{E881F598-2BB2-4FAB-AE44-4E5F50258FE9}" srcOrd="0" destOrd="0" presId="urn:microsoft.com/office/officeart/2005/8/layout/hList1"/>
    <dgm:cxn modelId="{0E8530D9-946B-4520-B6D7-85D3FFF80198}" type="presParOf" srcId="{E881F598-2BB2-4FAB-AE44-4E5F50258FE9}" destId="{F3A282D0-A3AB-455C-A923-8B81356EAA1C}" srcOrd="0" destOrd="0" presId="urn:microsoft.com/office/officeart/2005/8/layout/hList1"/>
    <dgm:cxn modelId="{0B373382-BBB1-46B5-8023-2CB239984364}" type="presParOf" srcId="{E881F598-2BB2-4FAB-AE44-4E5F50258FE9}" destId="{C98C7A20-9213-43D9-9265-A7B1A1E028EA}" srcOrd="1" destOrd="0" presId="urn:microsoft.com/office/officeart/2005/8/layout/hList1"/>
    <dgm:cxn modelId="{BED48F1E-4930-403C-8431-C1B2FBC5DCE5}" type="presParOf" srcId="{FB6AAB5E-3C6D-4FE0-9F9B-2404E68CD0B3}" destId="{E565E7CC-1CD0-4E97-A42D-69E868B45B38}" srcOrd="1" destOrd="0" presId="urn:microsoft.com/office/officeart/2005/8/layout/hList1"/>
    <dgm:cxn modelId="{B71AD694-A7A6-4C1E-8360-7B07B6D35DCE}" type="presParOf" srcId="{FB6AAB5E-3C6D-4FE0-9F9B-2404E68CD0B3}" destId="{54DC31A8-CE9A-4CD8-A193-5B92D649FEED}" srcOrd="2" destOrd="0" presId="urn:microsoft.com/office/officeart/2005/8/layout/hList1"/>
    <dgm:cxn modelId="{2AD36939-51DB-49A4-8D78-4190A1598CCE}" type="presParOf" srcId="{54DC31A8-CE9A-4CD8-A193-5B92D649FEED}" destId="{E3212A76-3682-45F4-88D3-6DF4BB0A8C8C}" srcOrd="0" destOrd="0" presId="urn:microsoft.com/office/officeart/2005/8/layout/hList1"/>
    <dgm:cxn modelId="{4F9882F2-C2C4-4B11-A876-4BA580482B9C}" type="presParOf" srcId="{54DC31A8-CE9A-4CD8-A193-5B92D649FEED}" destId="{C531CD0F-58D5-419C-8289-E386EF125EFB}" srcOrd="1" destOrd="0" presId="urn:microsoft.com/office/officeart/2005/8/layout/hList1"/>
    <dgm:cxn modelId="{6F3BB0E2-96D7-49CA-894D-986BD79BD68C}" type="presParOf" srcId="{FB6AAB5E-3C6D-4FE0-9F9B-2404E68CD0B3}" destId="{7D719754-D1A3-4344-8E6B-7A6944D70132}" srcOrd="3" destOrd="0" presId="urn:microsoft.com/office/officeart/2005/8/layout/hList1"/>
    <dgm:cxn modelId="{FEDFACAC-5125-4052-B53E-87A85AC8C667}" type="presParOf" srcId="{FB6AAB5E-3C6D-4FE0-9F9B-2404E68CD0B3}" destId="{B2A14FB3-0DC3-4F4D-94A0-C0A204624224}" srcOrd="4" destOrd="0" presId="urn:microsoft.com/office/officeart/2005/8/layout/hList1"/>
    <dgm:cxn modelId="{5BB123C8-F501-4B16-AE44-A6CC821104FC}" type="presParOf" srcId="{B2A14FB3-0DC3-4F4D-94A0-C0A204624224}" destId="{7532EF2F-1A27-43F2-8C46-1E76691F4B3F}" srcOrd="0" destOrd="0" presId="urn:microsoft.com/office/officeart/2005/8/layout/hList1"/>
    <dgm:cxn modelId="{DEA8EF3A-BD2B-41AB-A939-BAB7713268B5}" type="presParOf" srcId="{B2A14FB3-0DC3-4F4D-94A0-C0A204624224}" destId="{C6B3910D-3346-4FC4-B64F-8A8E91951B4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C361C3-A470-458B-AF82-835F42A02B93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1A39A9-7CB0-444C-91AE-7A49932A1EE5}">
      <dgm:prSet phldrT="[Text]" custT="1"/>
      <dgm:spPr/>
      <dgm:t>
        <a:bodyPr/>
        <a:lstStyle/>
        <a:p>
          <a:r>
            <a:rPr lang="en-US" sz="2400" b="1" dirty="0"/>
            <a:t>Definition</a:t>
          </a:r>
        </a:p>
      </dgm:t>
    </dgm:pt>
    <dgm:pt modelId="{085D5520-6BFD-4859-912E-4E4B6CF4808E}" type="parTrans" cxnId="{1CA051DE-F4B6-46A5-8B24-0016B98C5464}">
      <dgm:prSet/>
      <dgm:spPr/>
      <dgm:t>
        <a:bodyPr/>
        <a:lstStyle/>
        <a:p>
          <a:endParaRPr lang="en-US"/>
        </a:p>
      </dgm:t>
    </dgm:pt>
    <dgm:pt modelId="{34D13169-9193-46E9-BF78-1A5EAF4C4D06}" type="sibTrans" cxnId="{1CA051DE-F4B6-46A5-8B24-0016B98C5464}">
      <dgm:prSet/>
      <dgm:spPr/>
      <dgm:t>
        <a:bodyPr/>
        <a:lstStyle/>
        <a:p>
          <a:endParaRPr lang="en-US"/>
        </a:p>
      </dgm:t>
    </dgm:pt>
    <dgm:pt modelId="{580F7D9C-4175-4C62-BD51-CDB1AD4BD3F4}">
      <dgm:prSet phldrT="[Text]" custT="1"/>
      <dgm:spPr/>
      <dgm:t>
        <a:bodyPr/>
        <a:lstStyle/>
        <a:p>
          <a:r>
            <a:rPr lang="en-US" sz="2400" b="1" dirty="0"/>
            <a:t>Examples</a:t>
          </a:r>
        </a:p>
      </dgm:t>
    </dgm:pt>
    <dgm:pt modelId="{29B0C2F3-2CCE-4307-8E2F-44D9592CD1B2}" type="parTrans" cxnId="{769615D7-8826-465D-B65C-66A7CACF576C}">
      <dgm:prSet/>
      <dgm:spPr/>
      <dgm:t>
        <a:bodyPr/>
        <a:lstStyle/>
        <a:p>
          <a:endParaRPr lang="en-US"/>
        </a:p>
      </dgm:t>
    </dgm:pt>
    <dgm:pt modelId="{1590F84A-CF12-48B3-AE9E-78FED4DA35A8}" type="sibTrans" cxnId="{769615D7-8826-465D-B65C-66A7CACF576C}">
      <dgm:prSet/>
      <dgm:spPr/>
      <dgm:t>
        <a:bodyPr/>
        <a:lstStyle/>
        <a:p>
          <a:endParaRPr lang="en-US"/>
        </a:p>
      </dgm:t>
    </dgm:pt>
    <dgm:pt modelId="{F5244D73-0E1B-4CC3-9FD4-1DC5140A4124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b="0" i="0" dirty="0"/>
            <a:t>Game AI (AlphaGo)</a:t>
          </a:r>
          <a:endParaRPr lang="en-US" sz="2400" dirty="0"/>
        </a:p>
      </dgm:t>
    </dgm:pt>
    <dgm:pt modelId="{8D6FDB08-3A3C-4E47-BD33-C1C1F4E83BFD}" type="parTrans" cxnId="{3613318C-05A3-4EE6-9176-947D42E87DD5}">
      <dgm:prSet/>
      <dgm:spPr/>
      <dgm:t>
        <a:bodyPr/>
        <a:lstStyle/>
        <a:p>
          <a:endParaRPr lang="en-US"/>
        </a:p>
      </dgm:t>
    </dgm:pt>
    <dgm:pt modelId="{EFEFAA82-FB17-4D80-AFAB-E89A4C084F1F}" type="sibTrans" cxnId="{3613318C-05A3-4EE6-9176-947D42E87DD5}">
      <dgm:prSet/>
      <dgm:spPr/>
      <dgm:t>
        <a:bodyPr/>
        <a:lstStyle/>
        <a:p>
          <a:endParaRPr lang="en-US"/>
        </a:p>
      </dgm:t>
    </dgm:pt>
    <dgm:pt modelId="{23FD5329-FCC0-42A4-AEE5-9951B7BD5A5D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b="0" i="0" dirty="0"/>
            <a:t>Robotics (Path Optimization) </a:t>
          </a:r>
          <a:endParaRPr lang="en-US" sz="2400" dirty="0"/>
        </a:p>
      </dgm:t>
    </dgm:pt>
    <dgm:pt modelId="{C115A95E-7D03-4670-A737-3E6A22E2A113}" type="parTrans" cxnId="{1D422EA6-60F0-41FA-A908-C651D65E62BE}">
      <dgm:prSet/>
      <dgm:spPr/>
      <dgm:t>
        <a:bodyPr/>
        <a:lstStyle/>
        <a:p>
          <a:endParaRPr lang="en-US"/>
        </a:p>
      </dgm:t>
    </dgm:pt>
    <dgm:pt modelId="{E22A423E-CB63-4933-A98C-2B58F47421AA}" type="sibTrans" cxnId="{1D422EA6-60F0-41FA-A908-C651D65E62BE}">
      <dgm:prSet/>
      <dgm:spPr/>
      <dgm:t>
        <a:bodyPr/>
        <a:lstStyle/>
        <a:p>
          <a:endParaRPr lang="en-US"/>
        </a:p>
      </dgm:t>
    </dgm:pt>
    <dgm:pt modelId="{E92F51FD-4061-4B9E-A127-DA70C8E8DE27}">
      <dgm:prSet phldrT="[Text]" custT="1"/>
      <dgm:spPr/>
      <dgm:t>
        <a:bodyPr/>
        <a:lstStyle/>
        <a:p>
          <a:r>
            <a:rPr lang="en-US" sz="2400" b="1" dirty="0"/>
            <a:t>Key Concepts</a:t>
          </a:r>
        </a:p>
      </dgm:t>
    </dgm:pt>
    <dgm:pt modelId="{CFA979A3-647A-4DA5-A1D2-272C78A1A169}" type="parTrans" cxnId="{22D1DEDE-2E98-4340-BF02-BD7EC91D22B7}">
      <dgm:prSet/>
      <dgm:spPr/>
      <dgm:t>
        <a:bodyPr/>
        <a:lstStyle/>
        <a:p>
          <a:endParaRPr lang="en-US"/>
        </a:p>
      </dgm:t>
    </dgm:pt>
    <dgm:pt modelId="{4766F681-FB42-4482-BFEC-FC9C3AEA8623}" type="sibTrans" cxnId="{22D1DEDE-2E98-4340-BF02-BD7EC91D22B7}">
      <dgm:prSet/>
      <dgm:spPr/>
      <dgm:t>
        <a:bodyPr/>
        <a:lstStyle/>
        <a:p>
          <a:endParaRPr lang="en-US"/>
        </a:p>
      </dgm:t>
    </dgm:pt>
    <dgm:pt modelId="{6659E04D-5242-433B-B6F6-DA0A27501E35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b="0" i="0" dirty="0"/>
            <a:t>Agent, Environment, Rewards, Actions</a:t>
          </a:r>
          <a:endParaRPr lang="en-US" sz="2400" dirty="0"/>
        </a:p>
      </dgm:t>
    </dgm:pt>
    <dgm:pt modelId="{34E9A39D-0FB3-4E63-AA9F-00B36BFA786F}" type="parTrans" cxnId="{F6DFC9E4-8E85-4EA1-A1FF-C4E4460EBD2D}">
      <dgm:prSet/>
      <dgm:spPr/>
      <dgm:t>
        <a:bodyPr/>
        <a:lstStyle/>
        <a:p>
          <a:endParaRPr lang="en-US"/>
        </a:p>
      </dgm:t>
    </dgm:pt>
    <dgm:pt modelId="{4E54B617-2FA7-4EEA-BE27-397C49B4ADA4}" type="sibTrans" cxnId="{F6DFC9E4-8E85-4EA1-A1FF-C4E4460EBD2D}">
      <dgm:prSet/>
      <dgm:spPr/>
      <dgm:t>
        <a:bodyPr/>
        <a:lstStyle/>
        <a:p>
          <a:endParaRPr lang="en-US"/>
        </a:p>
      </dgm:t>
    </dgm:pt>
    <dgm:pt modelId="{31FEFBDE-3178-4E90-B7C1-398E009EE9BA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Learning through rewards and penalties in a trial-and-error fashion.</a:t>
          </a:r>
          <a:endParaRPr lang="en-US" sz="2400" dirty="0"/>
        </a:p>
      </dgm:t>
    </dgm:pt>
    <dgm:pt modelId="{F4D957ED-1F4A-4A0E-B2F3-97B7ADCFB909}" type="parTrans" cxnId="{C7FA8915-958A-4ADB-AD91-3E819FFE7433}">
      <dgm:prSet/>
      <dgm:spPr/>
      <dgm:t>
        <a:bodyPr/>
        <a:lstStyle/>
        <a:p>
          <a:endParaRPr lang="en-US"/>
        </a:p>
      </dgm:t>
    </dgm:pt>
    <dgm:pt modelId="{573F448C-E854-4553-BC07-5A596642D314}" type="sibTrans" cxnId="{C7FA8915-958A-4ADB-AD91-3E819FFE7433}">
      <dgm:prSet/>
      <dgm:spPr/>
      <dgm:t>
        <a:bodyPr/>
        <a:lstStyle/>
        <a:p>
          <a:endParaRPr lang="en-US"/>
        </a:p>
      </dgm:t>
    </dgm:pt>
    <dgm:pt modelId="{FB6AAB5E-3C6D-4FE0-9F9B-2404E68CD0B3}" type="pres">
      <dgm:prSet presAssocID="{44C361C3-A470-458B-AF82-835F42A02B93}" presName="Name0" presStyleCnt="0">
        <dgm:presLayoutVars>
          <dgm:dir/>
          <dgm:animLvl val="lvl"/>
          <dgm:resizeHandles val="exact"/>
        </dgm:presLayoutVars>
      </dgm:prSet>
      <dgm:spPr/>
    </dgm:pt>
    <dgm:pt modelId="{E881F598-2BB2-4FAB-AE44-4E5F50258FE9}" type="pres">
      <dgm:prSet presAssocID="{741A39A9-7CB0-444C-91AE-7A49932A1EE5}" presName="composite" presStyleCnt="0"/>
      <dgm:spPr/>
    </dgm:pt>
    <dgm:pt modelId="{F3A282D0-A3AB-455C-A923-8B81356EAA1C}" type="pres">
      <dgm:prSet presAssocID="{741A39A9-7CB0-444C-91AE-7A49932A1EE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98C7A20-9213-43D9-9265-A7B1A1E028EA}" type="pres">
      <dgm:prSet presAssocID="{741A39A9-7CB0-444C-91AE-7A49932A1EE5}" presName="desTx" presStyleLbl="alignAccFollowNode1" presStyleIdx="0" presStyleCnt="3">
        <dgm:presLayoutVars>
          <dgm:bulletEnabled val="1"/>
        </dgm:presLayoutVars>
      </dgm:prSet>
      <dgm:spPr/>
    </dgm:pt>
    <dgm:pt modelId="{E565E7CC-1CD0-4E97-A42D-69E868B45B38}" type="pres">
      <dgm:prSet presAssocID="{34D13169-9193-46E9-BF78-1A5EAF4C4D06}" presName="space" presStyleCnt="0"/>
      <dgm:spPr/>
    </dgm:pt>
    <dgm:pt modelId="{54DC31A8-CE9A-4CD8-A193-5B92D649FEED}" type="pres">
      <dgm:prSet presAssocID="{580F7D9C-4175-4C62-BD51-CDB1AD4BD3F4}" presName="composite" presStyleCnt="0"/>
      <dgm:spPr/>
    </dgm:pt>
    <dgm:pt modelId="{E3212A76-3682-45F4-88D3-6DF4BB0A8C8C}" type="pres">
      <dgm:prSet presAssocID="{580F7D9C-4175-4C62-BD51-CDB1AD4BD3F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C531CD0F-58D5-419C-8289-E386EF125EFB}" type="pres">
      <dgm:prSet presAssocID="{580F7D9C-4175-4C62-BD51-CDB1AD4BD3F4}" presName="desTx" presStyleLbl="alignAccFollowNode1" presStyleIdx="1" presStyleCnt="3">
        <dgm:presLayoutVars>
          <dgm:bulletEnabled val="1"/>
        </dgm:presLayoutVars>
      </dgm:prSet>
      <dgm:spPr/>
    </dgm:pt>
    <dgm:pt modelId="{7D719754-D1A3-4344-8E6B-7A6944D70132}" type="pres">
      <dgm:prSet presAssocID="{1590F84A-CF12-48B3-AE9E-78FED4DA35A8}" presName="space" presStyleCnt="0"/>
      <dgm:spPr/>
    </dgm:pt>
    <dgm:pt modelId="{B2A14FB3-0DC3-4F4D-94A0-C0A204624224}" type="pres">
      <dgm:prSet presAssocID="{E92F51FD-4061-4B9E-A127-DA70C8E8DE27}" presName="composite" presStyleCnt="0"/>
      <dgm:spPr/>
    </dgm:pt>
    <dgm:pt modelId="{7532EF2F-1A27-43F2-8C46-1E76691F4B3F}" type="pres">
      <dgm:prSet presAssocID="{E92F51FD-4061-4B9E-A127-DA70C8E8DE2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6B3910D-3346-4FC4-B64F-8A8E91951B48}" type="pres">
      <dgm:prSet presAssocID="{E92F51FD-4061-4B9E-A127-DA70C8E8DE2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7FA8915-958A-4ADB-AD91-3E819FFE7433}" srcId="{741A39A9-7CB0-444C-91AE-7A49932A1EE5}" destId="{31FEFBDE-3178-4E90-B7C1-398E009EE9BA}" srcOrd="0" destOrd="0" parTransId="{F4D957ED-1F4A-4A0E-B2F3-97B7ADCFB909}" sibTransId="{573F448C-E854-4553-BC07-5A596642D314}"/>
    <dgm:cxn modelId="{01300B1E-6FF2-4041-AF4B-45D5FD7BBA96}" type="presOf" srcId="{E92F51FD-4061-4B9E-A127-DA70C8E8DE27}" destId="{7532EF2F-1A27-43F2-8C46-1E76691F4B3F}" srcOrd="0" destOrd="0" presId="urn:microsoft.com/office/officeart/2005/8/layout/hList1"/>
    <dgm:cxn modelId="{8B992182-B01C-4909-9308-F023B82F3F93}" type="presOf" srcId="{580F7D9C-4175-4C62-BD51-CDB1AD4BD3F4}" destId="{E3212A76-3682-45F4-88D3-6DF4BB0A8C8C}" srcOrd="0" destOrd="0" presId="urn:microsoft.com/office/officeart/2005/8/layout/hList1"/>
    <dgm:cxn modelId="{A80C968B-D0E2-4E3F-AA27-DDE0F5446B17}" type="presOf" srcId="{44C361C3-A470-458B-AF82-835F42A02B93}" destId="{FB6AAB5E-3C6D-4FE0-9F9B-2404E68CD0B3}" srcOrd="0" destOrd="0" presId="urn:microsoft.com/office/officeart/2005/8/layout/hList1"/>
    <dgm:cxn modelId="{3613318C-05A3-4EE6-9176-947D42E87DD5}" srcId="{580F7D9C-4175-4C62-BD51-CDB1AD4BD3F4}" destId="{F5244D73-0E1B-4CC3-9FD4-1DC5140A4124}" srcOrd="0" destOrd="0" parTransId="{8D6FDB08-3A3C-4E47-BD33-C1C1F4E83BFD}" sibTransId="{EFEFAA82-FB17-4D80-AFAB-E89A4C084F1F}"/>
    <dgm:cxn modelId="{1D422EA6-60F0-41FA-A908-C651D65E62BE}" srcId="{580F7D9C-4175-4C62-BD51-CDB1AD4BD3F4}" destId="{23FD5329-FCC0-42A4-AEE5-9951B7BD5A5D}" srcOrd="1" destOrd="0" parTransId="{C115A95E-7D03-4670-A737-3E6A22E2A113}" sibTransId="{E22A423E-CB63-4933-A98C-2B58F47421AA}"/>
    <dgm:cxn modelId="{8D81B1CD-B01A-450A-9D47-71BC67455B80}" type="presOf" srcId="{6659E04D-5242-433B-B6F6-DA0A27501E35}" destId="{C6B3910D-3346-4FC4-B64F-8A8E91951B48}" srcOrd="0" destOrd="0" presId="urn:microsoft.com/office/officeart/2005/8/layout/hList1"/>
    <dgm:cxn modelId="{769615D7-8826-465D-B65C-66A7CACF576C}" srcId="{44C361C3-A470-458B-AF82-835F42A02B93}" destId="{580F7D9C-4175-4C62-BD51-CDB1AD4BD3F4}" srcOrd="1" destOrd="0" parTransId="{29B0C2F3-2CCE-4307-8E2F-44D9592CD1B2}" sibTransId="{1590F84A-CF12-48B3-AE9E-78FED4DA35A8}"/>
    <dgm:cxn modelId="{DD0850D9-E9B4-4AB9-B558-AA2697D751B0}" type="presOf" srcId="{F5244D73-0E1B-4CC3-9FD4-1DC5140A4124}" destId="{C531CD0F-58D5-419C-8289-E386EF125EFB}" srcOrd="0" destOrd="0" presId="urn:microsoft.com/office/officeart/2005/8/layout/hList1"/>
    <dgm:cxn modelId="{1CA051DE-F4B6-46A5-8B24-0016B98C5464}" srcId="{44C361C3-A470-458B-AF82-835F42A02B93}" destId="{741A39A9-7CB0-444C-91AE-7A49932A1EE5}" srcOrd="0" destOrd="0" parTransId="{085D5520-6BFD-4859-912E-4E4B6CF4808E}" sibTransId="{34D13169-9193-46E9-BF78-1A5EAF4C4D06}"/>
    <dgm:cxn modelId="{22D1DEDE-2E98-4340-BF02-BD7EC91D22B7}" srcId="{44C361C3-A470-458B-AF82-835F42A02B93}" destId="{E92F51FD-4061-4B9E-A127-DA70C8E8DE27}" srcOrd="2" destOrd="0" parTransId="{CFA979A3-647A-4DA5-A1D2-272C78A1A169}" sibTransId="{4766F681-FB42-4482-BFEC-FC9C3AEA8623}"/>
    <dgm:cxn modelId="{B28351E3-D0F0-4D9D-A746-879CED0D1484}" type="presOf" srcId="{741A39A9-7CB0-444C-91AE-7A49932A1EE5}" destId="{F3A282D0-A3AB-455C-A923-8B81356EAA1C}" srcOrd="0" destOrd="0" presId="urn:microsoft.com/office/officeart/2005/8/layout/hList1"/>
    <dgm:cxn modelId="{F6DFC9E4-8E85-4EA1-A1FF-C4E4460EBD2D}" srcId="{E92F51FD-4061-4B9E-A127-DA70C8E8DE27}" destId="{6659E04D-5242-433B-B6F6-DA0A27501E35}" srcOrd="0" destOrd="0" parTransId="{34E9A39D-0FB3-4E63-AA9F-00B36BFA786F}" sibTransId="{4E54B617-2FA7-4EEA-BE27-397C49B4ADA4}"/>
    <dgm:cxn modelId="{F1C20BE5-AF35-4753-B646-CA9186496531}" type="presOf" srcId="{31FEFBDE-3178-4E90-B7C1-398E009EE9BA}" destId="{C98C7A20-9213-43D9-9265-A7B1A1E028EA}" srcOrd="0" destOrd="0" presId="urn:microsoft.com/office/officeart/2005/8/layout/hList1"/>
    <dgm:cxn modelId="{060964FE-26B4-43D1-84A8-F6D3A90E855B}" type="presOf" srcId="{23FD5329-FCC0-42A4-AEE5-9951B7BD5A5D}" destId="{C531CD0F-58D5-419C-8289-E386EF125EFB}" srcOrd="0" destOrd="1" presId="urn:microsoft.com/office/officeart/2005/8/layout/hList1"/>
    <dgm:cxn modelId="{3D14EE14-91BC-4EED-8EFF-EB610A7BF9BF}" type="presParOf" srcId="{FB6AAB5E-3C6D-4FE0-9F9B-2404E68CD0B3}" destId="{E881F598-2BB2-4FAB-AE44-4E5F50258FE9}" srcOrd="0" destOrd="0" presId="urn:microsoft.com/office/officeart/2005/8/layout/hList1"/>
    <dgm:cxn modelId="{EB82B0CB-1FCB-4FA6-8CBA-6C9E8ABB0228}" type="presParOf" srcId="{E881F598-2BB2-4FAB-AE44-4E5F50258FE9}" destId="{F3A282D0-A3AB-455C-A923-8B81356EAA1C}" srcOrd="0" destOrd="0" presId="urn:microsoft.com/office/officeart/2005/8/layout/hList1"/>
    <dgm:cxn modelId="{FC696CFB-95A4-4796-BFB8-827104B49F3F}" type="presParOf" srcId="{E881F598-2BB2-4FAB-AE44-4E5F50258FE9}" destId="{C98C7A20-9213-43D9-9265-A7B1A1E028EA}" srcOrd="1" destOrd="0" presId="urn:microsoft.com/office/officeart/2005/8/layout/hList1"/>
    <dgm:cxn modelId="{AD51C891-0219-42E7-800F-B8D4BDED209D}" type="presParOf" srcId="{FB6AAB5E-3C6D-4FE0-9F9B-2404E68CD0B3}" destId="{E565E7CC-1CD0-4E97-A42D-69E868B45B38}" srcOrd="1" destOrd="0" presId="urn:microsoft.com/office/officeart/2005/8/layout/hList1"/>
    <dgm:cxn modelId="{F23D88CD-426C-46EE-867D-5134A60354A2}" type="presParOf" srcId="{FB6AAB5E-3C6D-4FE0-9F9B-2404E68CD0B3}" destId="{54DC31A8-CE9A-4CD8-A193-5B92D649FEED}" srcOrd="2" destOrd="0" presId="urn:microsoft.com/office/officeart/2005/8/layout/hList1"/>
    <dgm:cxn modelId="{AB95E739-9443-4AD0-B40E-632BB34D8E84}" type="presParOf" srcId="{54DC31A8-CE9A-4CD8-A193-5B92D649FEED}" destId="{E3212A76-3682-45F4-88D3-6DF4BB0A8C8C}" srcOrd="0" destOrd="0" presId="urn:microsoft.com/office/officeart/2005/8/layout/hList1"/>
    <dgm:cxn modelId="{564A2BA2-165A-41F0-A88C-A39170D20247}" type="presParOf" srcId="{54DC31A8-CE9A-4CD8-A193-5B92D649FEED}" destId="{C531CD0F-58D5-419C-8289-E386EF125EFB}" srcOrd="1" destOrd="0" presId="urn:microsoft.com/office/officeart/2005/8/layout/hList1"/>
    <dgm:cxn modelId="{5931446D-280D-40D7-80C6-FCE53BD143D4}" type="presParOf" srcId="{FB6AAB5E-3C6D-4FE0-9F9B-2404E68CD0B3}" destId="{7D719754-D1A3-4344-8E6B-7A6944D70132}" srcOrd="3" destOrd="0" presId="urn:microsoft.com/office/officeart/2005/8/layout/hList1"/>
    <dgm:cxn modelId="{D23810EE-B4AE-425A-85DC-A9DEDAFC9D8F}" type="presParOf" srcId="{FB6AAB5E-3C6D-4FE0-9F9B-2404E68CD0B3}" destId="{B2A14FB3-0DC3-4F4D-94A0-C0A204624224}" srcOrd="4" destOrd="0" presId="urn:microsoft.com/office/officeart/2005/8/layout/hList1"/>
    <dgm:cxn modelId="{717E9DCC-D7B2-4362-9BC0-554024158B9D}" type="presParOf" srcId="{B2A14FB3-0DC3-4F4D-94A0-C0A204624224}" destId="{7532EF2F-1A27-43F2-8C46-1E76691F4B3F}" srcOrd="0" destOrd="0" presId="urn:microsoft.com/office/officeart/2005/8/layout/hList1"/>
    <dgm:cxn modelId="{0ACBFDDA-4E94-410C-B031-C9308EC1ADCF}" type="presParOf" srcId="{B2A14FB3-0DC3-4F4D-94A0-C0A204624224}" destId="{C6B3910D-3346-4FC4-B64F-8A8E91951B4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52B942-5D68-4D18-887D-A7958E1B085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0CB74D-939A-4345-9B56-33D07BADB239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solidFill>
              <a:srgbClr val="FFFFFF"/>
            </a:solidFill>
          </a:endParaRPr>
        </a:p>
      </dgm:t>
    </dgm:pt>
    <dgm:pt modelId="{E0C9ADF0-806C-4845-8EEE-49991F88E31D}" type="parTrans" cxnId="{FFF84341-AED1-49F7-B44A-93CD5A8EC219}">
      <dgm:prSet/>
      <dgm:spPr/>
      <dgm:t>
        <a:bodyPr/>
        <a:lstStyle/>
        <a:p>
          <a:endParaRPr lang="en-US"/>
        </a:p>
      </dgm:t>
    </dgm:pt>
    <dgm:pt modelId="{94531237-CB00-4A8E-8D31-A6B156E39154}" type="sibTrans" cxnId="{FFF84341-AED1-49F7-B44A-93CD5A8EC219}">
      <dgm:prSet/>
      <dgm:spPr/>
      <dgm:t>
        <a:bodyPr/>
        <a:lstStyle/>
        <a:p>
          <a:endParaRPr lang="en-US"/>
        </a:p>
      </dgm:t>
    </dgm:pt>
    <dgm:pt modelId="{ED128B9A-C76F-4FBA-AF5C-A996D81CC64A}">
      <dgm:prSet phldrT="[Text]"/>
      <dgm:spPr>
        <a:solidFill>
          <a:srgbClr val="006DC5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/>
            <a:t>Handling missing values</a:t>
          </a:r>
        </a:p>
      </dgm:t>
    </dgm:pt>
    <dgm:pt modelId="{DAE72AA2-FAAA-4A09-ACF4-B5FF6DB03185}" type="parTrans" cxnId="{66DBC597-3329-4030-B621-F635EEB82C48}">
      <dgm:prSet/>
      <dgm:spPr/>
      <dgm:t>
        <a:bodyPr/>
        <a:lstStyle/>
        <a:p>
          <a:endParaRPr lang="en-US"/>
        </a:p>
      </dgm:t>
    </dgm:pt>
    <dgm:pt modelId="{C5DA15BC-D2C3-4A27-BAB8-ED3FFB98BA4F}" type="sibTrans" cxnId="{66DBC597-3329-4030-B621-F635EEB82C48}">
      <dgm:prSet/>
      <dgm:spPr/>
      <dgm:t>
        <a:bodyPr/>
        <a:lstStyle/>
        <a:p>
          <a:endParaRPr lang="en-US"/>
        </a:p>
      </dgm:t>
    </dgm:pt>
    <dgm:pt modelId="{815DC900-4036-4CBC-984A-C415FF3A0E2A}">
      <dgm:prSet phldrT="[Text]"/>
      <dgm:spPr>
        <a:solidFill>
          <a:srgbClr val="006DC5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/>
            <a:t>Normalizing Data</a:t>
          </a:r>
        </a:p>
      </dgm:t>
    </dgm:pt>
    <dgm:pt modelId="{E22CCFB0-2919-47EF-A572-FFA0A3FFE2C1}" type="parTrans" cxnId="{2ECFF076-7994-47A5-AE32-1EF44389EE3E}">
      <dgm:prSet/>
      <dgm:spPr/>
      <dgm:t>
        <a:bodyPr/>
        <a:lstStyle/>
        <a:p>
          <a:endParaRPr lang="en-US"/>
        </a:p>
      </dgm:t>
    </dgm:pt>
    <dgm:pt modelId="{826650F6-A0F6-4F63-9BD2-9A62367C7320}" type="sibTrans" cxnId="{2ECFF076-7994-47A5-AE32-1EF44389EE3E}">
      <dgm:prSet/>
      <dgm:spPr/>
      <dgm:t>
        <a:bodyPr/>
        <a:lstStyle/>
        <a:p>
          <a:endParaRPr lang="en-US"/>
        </a:p>
      </dgm:t>
    </dgm:pt>
    <dgm:pt modelId="{1A2CAB1C-6D8C-4FA1-87D9-5239B7AC6EFE}">
      <dgm:prSet phldrT="[Text]"/>
      <dgm:spPr>
        <a:solidFill>
          <a:srgbClr val="006DC5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/>
            <a:t>Converting categorical variables</a:t>
          </a:r>
        </a:p>
      </dgm:t>
    </dgm:pt>
    <dgm:pt modelId="{B5E01551-4160-48BD-ADDD-F54AEB0A85BB}" type="parTrans" cxnId="{5BD15B37-DD1F-4AE6-9EF8-8A44678E491E}">
      <dgm:prSet/>
      <dgm:spPr/>
      <dgm:t>
        <a:bodyPr/>
        <a:lstStyle/>
        <a:p>
          <a:endParaRPr lang="en-US"/>
        </a:p>
      </dgm:t>
    </dgm:pt>
    <dgm:pt modelId="{BC245D12-C385-4486-B47B-275566E5C04F}" type="sibTrans" cxnId="{5BD15B37-DD1F-4AE6-9EF8-8A44678E491E}">
      <dgm:prSet/>
      <dgm:spPr/>
      <dgm:t>
        <a:bodyPr/>
        <a:lstStyle/>
        <a:p>
          <a:endParaRPr lang="en-US"/>
        </a:p>
      </dgm:t>
    </dgm:pt>
    <dgm:pt modelId="{F01E36A1-6944-4D53-A7D5-D224B26EAF15}" type="pres">
      <dgm:prSet presAssocID="{9852B942-5D68-4D18-887D-A7958E1B085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42CFCE-3F30-4B8D-9B8D-F0003B6BE368}" type="pres">
      <dgm:prSet presAssocID="{8D0CB74D-939A-4345-9B56-33D07BADB239}" presName="hierRoot1" presStyleCnt="0">
        <dgm:presLayoutVars>
          <dgm:hierBranch val="init"/>
        </dgm:presLayoutVars>
      </dgm:prSet>
      <dgm:spPr/>
    </dgm:pt>
    <dgm:pt modelId="{A0A18A49-462E-4048-8749-65DBC5B98EF6}" type="pres">
      <dgm:prSet presAssocID="{8D0CB74D-939A-4345-9B56-33D07BADB239}" presName="rootComposite1" presStyleCnt="0"/>
      <dgm:spPr/>
    </dgm:pt>
    <dgm:pt modelId="{FF145037-43CB-4C84-8E36-5972457E803A}" type="pres">
      <dgm:prSet presAssocID="{8D0CB74D-939A-4345-9B56-33D07BADB239}" presName="rootText1" presStyleLbl="node0" presStyleIdx="0" presStyleCnt="1">
        <dgm:presLayoutVars>
          <dgm:chPref val="3"/>
        </dgm:presLayoutVars>
      </dgm:prSet>
      <dgm:spPr/>
    </dgm:pt>
    <dgm:pt modelId="{8533DE11-D5E3-4CFD-9409-A5847E72CAAC}" type="pres">
      <dgm:prSet presAssocID="{8D0CB74D-939A-4345-9B56-33D07BADB239}" presName="rootConnector1" presStyleLbl="node1" presStyleIdx="0" presStyleCnt="0"/>
      <dgm:spPr/>
    </dgm:pt>
    <dgm:pt modelId="{07820D67-3B9C-40C7-AC77-150DC60EC52D}" type="pres">
      <dgm:prSet presAssocID="{8D0CB74D-939A-4345-9B56-33D07BADB239}" presName="hierChild2" presStyleCnt="0"/>
      <dgm:spPr/>
    </dgm:pt>
    <dgm:pt modelId="{3522F291-8B36-417F-A4E2-6D5AC027F0ED}" type="pres">
      <dgm:prSet presAssocID="{DAE72AA2-FAAA-4A09-ACF4-B5FF6DB03185}" presName="Name37" presStyleLbl="parChTrans1D2" presStyleIdx="0" presStyleCnt="3"/>
      <dgm:spPr/>
    </dgm:pt>
    <dgm:pt modelId="{75DB7D25-DDC2-4C47-B46A-9B47440AF7ED}" type="pres">
      <dgm:prSet presAssocID="{ED128B9A-C76F-4FBA-AF5C-A996D81CC64A}" presName="hierRoot2" presStyleCnt="0">
        <dgm:presLayoutVars>
          <dgm:hierBranch val="init"/>
        </dgm:presLayoutVars>
      </dgm:prSet>
      <dgm:spPr/>
    </dgm:pt>
    <dgm:pt modelId="{55C6BE31-2603-4EBC-8C15-9DBFD3FF1BD6}" type="pres">
      <dgm:prSet presAssocID="{ED128B9A-C76F-4FBA-AF5C-A996D81CC64A}" presName="rootComposite" presStyleCnt="0"/>
      <dgm:spPr/>
    </dgm:pt>
    <dgm:pt modelId="{E52C8F02-52CE-4157-8343-4C2478D9F0D0}" type="pres">
      <dgm:prSet presAssocID="{ED128B9A-C76F-4FBA-AF5C-A996D81CC64A}" presName="rootText" presStyleLbl="node2" presStyleIdx="0" presStyleCnt="3">
        <dgm:presLayoutVars>
          <dgm:chPref val="3"/>
        </dgm:presLayoutVars>
      </dgm:prSet>
      <dgm:spPr/>
    </dgm:pt>
    <dgm:pt modelId="{623A9D81-46D2-45B8-87AB-669DAF42B983}" type="pres">
      <dgm:prSet presAssocID="{ED128B9A-C76F-4FBA-AF5C-A996D81CC64A}" presName="rootConnector" presStyleLbl="node2" presStyleIdx="0" presStyleCnt="3"/>
      <dgm:spPr/>
    </dgm:pt>
    <dgm:pt modelId="{DC2EFE75-CE93-4E5C-9875-2591D1C400AB}" type="pres">
      <dgm:prSet presAssocID="{ED128B9A-C76F-4FBA-AF5C-A996D81CC64A}" presName="hierChild4" presStyleCnt="0"/>
      <dgm:spPr/>
    </dgm:pt>
    <dgm:pt modelId="{D4966123-181B-4131-9406-306EAF676021}" type="pres">
      <dgm:prSet presAssocID="{ED128B9A-C76F-4FBA-AF5C-A996D81CC64A}" presName="hierChild5" presStyleCnt="0"/>
      <dgm:spPr/>
    </dgm:pt>
    <dgm:pt modelId="{861730D7-391E-4687-8D0A-7397E9F85721}" type="pres">
      <dgm:prSet presAssocID="{E22CCFB0-2919-47EF-A572-FFA0A3FFE2C1}" presName="Name37" presStyleLbl="parChTrans1D2" presStyleIdx="1" presStyleCnt="3"/>
      <dgm:spPr/>
    </dgm:pt>
    <dgm:pt modelId="{D4ADC6D1-7C7D-4D1D-859F-625497C3436C}" type="pres">
      <dgm:prSet presAssocID="{815DC900-4036-4CBC-984A-C415FF3A0E2A}" presName="hierRoot2" presStyleCnt="0">
        <dgm:presLayoutVars>
          <dgm:hierBranch val="init"/>
        </dgm:presLayoutVars>
      </dgm:prSet>
      <dgm:spPr/>
    </dgm:pt>
    <dgm:pt modelId="{42F22766-AAA2-440A-8170-6191C0F346AB}" type="pres">
      <dgm:prSet presAssocID="{815DC900-4036-4CBC-984A-C415FF3A0E2A}" presName="rootComposite" presStyleCnt="0"/>
      <dgm:spPr/>
    </dgm:pt>
    <dgm:pt modelId="{EFE5662A-1D3B-43D5-B91D-EAABB00D03BB}" type="pres">
      <dgm:prSet presAssocID="{815DC900-4036-4CBC-984A-C415FF3A0E2A}" presName="rootText" presStyleLbl="node2" presStyleIdx="1" presStyleCnt="3">
        <dgm:presLayoutVars>
          <dgm:chPref val="3"/>
        </dgm:presLayoutVars>
      </dgm:prSet>
      <dgm:spPr/>
    </dgm:pt>
    <dgm:pt modelId="{67A8AA04-1BF2-4FF5-B7ED-D7E41A72699B}" type="pres">
      <dgm:prSet presAssocID="{815DC900-4036-4CBC-984A-C415FF3A0E2A}" presName="rootConnector" presStyleLbl="node2" presStyleIdx="1" presStyleCnt="3"/>
      <dgm:spPr/>
    </dgm:pt>
    <dgm:pt modelId="{6E55AB8A-66E5-4EA0-B2E6-7E44C7F2F69B}" type="pres">
      <dgm:prSet presAssocID="{815DC900-4036-4CBC-984A-C415FF3A0E2A}" presName="hierChild4" presStyleCnt="0"/>
      <dgm:spPr/>
    </dgm:pt>
    <dgm:pt modelId="{A6F3C87F-F659-407C-8499-DF01E3FFF192}" type="pres">
      <dgm:prSet presAssocID="{815DC900-4036-4CBC-984A-C415FF3A0E2A}" presName="hierChild5" presStyleCnt="0"/>
      <dgm:spPr/>
    </dgm:pt>
    <dgm:pt modelId="{90F8F69D-9ABE-4F26-B73B-864A37E1C688}" type="pres">
      <dgm:prSet presAssocID="{B5E01551-4160-48BD-ADDD-F54AEB0A85BB}" presName="Name37" presStyleLbl="parChTrans1D2" presStyleIdx="2" presStyleCnt="3"/>
      <dgm:spPr/>
    </dgm:pt>
    <dgm:pt modelId="{79317B4E-9D2D-4E97-BB20-702175B51E47}" type="pres">
      <dgm:prSet presAssocID="{1A2CAB1C-6D8C-4FA1-87D9-5239B7AC6EFE}" presName="hierRoot2" presStyleCnt="0">
        <dgm:presLayoutVars>
          <dgm:hierBranch val="init"/>
        </dgm:presLayoutVars>
      </dgm:prSet>
      <dgm:spPr/>
    </dgm:pt>
    <dgm:pt modelId="{CBE3C3A3-8D7E-472F-ABCA-DE4016F76186}" type="pres">
      <dgm:prSet presAssocID="{1A2CAB1C-6D8C-4FA1-87D9-5239B7AC6EFE}" presName="rootComposite" presStyleCnt="0"/>
      <dgm:spPr/>
    </dgm:pt>
    <dgm:pt modelId="{FBD798BC-8FA8-4CB8-ADC5-48D14367B0D7}" type="pres">
      <dgm:prSet presAssocID="{1A2CAB1C-6D8C-4FA1-87D9-5239B7AC6EFE}" presName="rootText" presStyleLbl="node2" presStyleIdx="2" presStyleCnt="3">
        <dgm:presLayoutVars>
          <dgm:chPref val="3"/>
        </dgm:presLayoutVars>
      </dgm:prSet>
      <dgm:spPr/>
    </dgm:pt>
    <dgm:pt modelId="{74AB9A02-0579-47C0-9351-B0752F4008CE}" type="pres">
      <dgm:prSet presAssocID="{1A2CAB1C-6D8C-4FA1-87D9-5239B7AC6EFE}" presName="rootConnector" presStyleLbl="node2" presStyleIdx="2" presStyleCnt="3"/>
      <dgm:spPr/>
    </dgm:pt>
    <dgm:pt modelId="{655E7ABB-3940-4D01-9D76-B443C7D81396}" type="pres">
      <dgm:prSet presAssocID="{1A2CAB1C-6D8C-4FA1-87D9-5239B7AC6EFE}" presName="hierChild4" presStyleCnt="0"/>
      <dgm:spPr/>
    </dgm:pt>
    <dgm:pt modelId="{EFD85D99-9710-4D2D-8607-DB4B6A4DDD9C}" type="pres">
      <dgm:prSet presAssocID="{1A2CAB1C-6D8C-4FA1-87D9-5239B7AC6EFE}" presName="hierChild5" presStyleCnt="0"/>
      <dgm:spPr/>
    </dgm:pt>
    <dgm:pt modelId="{0D6A781A-1528-4F0F-BC4D-30010ACD7AC0}" type="pres">
      <dgm:prSet presAssocID="{8D0CB74D-939A-4345-9B56-33D07BADB239}" presName="hierChild3" presStyleCnt="0"/>
      <dgm:spPr/>
    </dgm:pt>
  </dgm:ptLst>
  <dgm:cxnLst>
    <dgm:cxn modelId="{5BD15B37-DD1F-4AE6-9EF8-8A44678E491E}" srcId="{8D0CB74D-939A-4345-9B56-33D07BADB239}" destId="{1A2CAB1C-6D8C-4FA1-87D9-5239B7AC6EFE}" srcOrd="2" destOrd="0" parTransId="{B5E01551-4160-48BD-ADDD-F54AEB0A85BB}" sibTransId="{BC245D12-C385-4486-B47B-275566E5C04F}"/>
    <dgm:cxn modelId="{BF7AA03B-D969-49C5-B1BA-324BF64A798D}" type="presOf" srcId="{815DC900-4036-4CBC-984A-C415FF3A0E2A}" destId="{EFE5662A-1D3B-43D5-B91D-EAABB00D03BB}" srcOrd="0" destOrd="0" presId="urn:microsoft.com/office/officeart/2005/8/layout/orgChart1"/>
    <dgm:cxn modelId="{8905A73E-3B41-4217-A803-03E8FEAD7E8C}" type="presOf" srcId="{8D0CB74D-939A-4345-9B56-33D07BADB239}" destId="{8533DE11-D5E3-4CFD-9409-A5847E72CAAC}" srcOrd="1" destOrd="0" presId="urn:microsoft.com/office/officeart/2005/8/layout/orgChart1"/>
    <dgm:cxn modelId="{FFF84341-AED1-49F7-B44A-93CD5A8EC219}" srcId="{9852B942-5D68-4D18-887D-A7958E1B085C}" destId="{8D0CB74D-939A-4345-9B56-33D07BADB239}" srcOrd="0" destOrd="0" parTransId="{E0C9ADF0-806C-4845-8EEE-49991F88E31D}" sibTransId="{94531237-CB00-4A8E-8D31-A6B156E39154}"/>
    <dgm:cxn modelId="{FBC66B64-FB05-41D7-B74A-9FC5731FD3C5}" type="presOf" srcId="{ED128B9A-C76F-4FBA-AF5C-A996D81CC64A}" destId="{E52C8F02-52CE-4157-8343-4C2478D9F0D0}" srcOrd="0" destOrd="0" presId="urn:microsoft.com/office/officeart/2005/8/layout/orgChart1"/>
    <dgm:cxn modelId="{2ECFF076-7994-47A5-AE32-1EF44389EE3E}" srcId="{8D0CB74D-939A-4345-9B56-33D07BADB239}" destId="{815DC900-4036-4CBC-984A-C415FF3A0E2A}" srcOrd="1" destOrd="0" parTransId="{E22CCFB0-2919-47EF-A572-FFA0A3FFE2C1}" sibTransId="{826650F6-A0F6-4F63-9BD2-9A62367C7320}"/>
    <dgm:cxn modelId="{804DE07F-6581-4990-8449-645EB46A13AA}" type="presOf" srcId="{8D0CB74D-939A-4345-9B56-33D07BADB239}" destId="{FF145037-43CB-4C84-8E36-5972457E803A}" srcOrd="0" destOrd="0" presId="urn:microsoft.com/office/officeart/2005/8/layout/orgChart1"/>
    <dgm:cxn modelId="{66618B95-E86C-48A9-8FFF-0C453122648C}" type="presOf" srcId="{9852B942-5D68-4D18-887D-A7958E1B085C}" destId="{F01E36A1-6944-4D53-A7D5-D224B26EAF15}" srcOrd="0" destOrd="0" presId="urn:microsoft.com/office/officeart/2005/8/layout/orgChart1"/>
    <dgm:cxn modelId="{66DBC597-3329-4030-B621-F635EEB82C48}" srcId="{8D0CB74D-939A-4345-9B56-33D07BADB239}" destId="{ED128B9A-C76F-4FBA-AF5C-A996D81CC64A}" srcOrd="0" destOrd="0" parTransId="{DAE72AA2-FAAA-4A09-ACF4-B5FF6DB03185}" sibTransId="{C5DA15BC-D2C3-4A27-BAB8-ED3FFB98BA4F}"/>
    <dgm:cxn modelId="{14520C9A-CA1F-48AD-9E31-FF03314D9B5C}" type="presOf" srcId="{815DC900-4036-4CBC-984A-C415FF3A0E2A}" destId="{67A8AA04-1BF2-4FF5-B7ED-D7E41A72699B}" srcOrd="1" destOrd="0" presId="urn:microsoft.com/office/officeart/2005/8/layout/orgChart1"/>
    <dgm:cxn modelId="{1793DC9B-28ED-41FB-B5EF-4AF27F6CFAB1}" type="presOf" srcId="{1A2CAB1C-6D8C-4FA1-87D9-5239B7AC6EFE}" destId="{74AB9A02-0579-47C0-9351-B0752F4008CE}" srcOrd="1" destOrd="0" presId="urn:microsoft.com/office/officeart/2005/8/layout/orgChart1"/>
    <dgm:cxn modelId="{0561CBA1-FEA7-4DD2-A42F-2B207DA652FA}" type="presOf" srcId="{1A2CAB1C-6D8C-4FA1-87D9-5239B7AC6EFE}" destId="{FBD798BC-8FA8-4CB8-ADC5-48D14367B0D7}" srcOrd="0" destOrd="0" presId="urn:microsoft.com/office/officeart/2005/8/layout/orgChart1"/>
    <dgm:cxn modelId="{522BF9A9-AA46-4CD8-A275-DC74C90C3B82}" type="presOf" srcId="{B5E01551-4160-48BD-ADDD-F54AEB0A85BB}" destId="{90F8F69D-9ABE-4F26-B73B-864A37E1C688}" srcOrd="0" destOrd="0" presId="urn:microsoft.com/office/officeart/2005/8/layout/orgChart1"/>
    <dgm:cxn modelId="{11695DBC-4ACD-45FE-951F-C58183BD2678}" type="presOf" srcId="{DAE72AA2-FAAA-4A09-ACF4-B5FF6DB03185}" destId="{3522F291-8B36-417F-A4E2-6D5AC027F0ED}" srcOrd="0" destOrd="0" presId="urn:microsoft.com/office/officeart/2005/8/layout/orgChart1"/>
    <dgm:cxn modelId="{C820BAF2-F576-4241-954A-06812704082A}" type="presOf" srcId="{E22CCFB0-2919-47EF-A572-FFA0A3FFE2C1}" destId="{861730D7-391E-4687-8D0A-7397E9F85721}" srcOrd="0" destOrd="0" presId="urn:microsoft.com/office/officeart/2005/8/layout/orgChart1"/>
    <dgm:cxn modelId="{E4ECD9FC-227E-4546-9F1E-BE6B6A09822C}" type="presOf" srcId="{ED128B9A-C76F-4FBA-AF5C-A996D81CC64A}" destId="{623A9D81-46D2-45B8-87AB-669DAF42B983}" srcOrd="1" destOrd="0" presId="urn:microsoft.com/office/officeart/2005/8/layout/orgChart1"/>
    <dgm:cxn modelId="{2068745F-1407-407D-B35D-35CC257B1F91}" type="presParOf" srcId="{F01E36A1-6944-4D53-A7D5-D224B26EAF15}" destId="{9342CFCE-3F30-4B8D-9B8D-F0003B6BE368}" srcOrd="0" destOrd="0" presId="urn:microsoft.com/office/officeart/2005/8/layout/orgChart1"/>
    <dgm:cxn modelId="{7F8490E6-E86B-4FC6-9A4B-BF33205942D1}" type="presParOf" srcId="{9342CFCE-3F30-4B8D-9B8D-F0003B6BE368}" destId="{A0A18A49-462E-4048-8749-65DBC5B98EF6}" srcOrd="0" destOrd="0" presId="urn:microsoft.com/office/officeart/2005/8/layout/orgChart1"/>
    <dgm:cxn modelId="{E0837486-F8CE-4B37-B928-98EE4072CBD5}" type="presParOf" srcId="{A0A18A49-462E-4048-8749-65DBC5B98EF6}" destId="{FF145037-43CB-4C84-8E36-5972457E803A}" srcOrd="0" destOrd="0" presId="urn:microsoft.com/office/officeart/2005/8/layout/orgChart1"/>
    <dgm:cxn modelId="{532E6D18-CD70-47E4-8EB0-D61CD6390B47}" type="presParOf" srcId="{A0A18A49-462E-4048-8749-65DBC5B98EF6}" destId="{8533DE11-D5E3-4CFD-9409-A5847E72CAAC}" srcOrd="1" destOrd="0" presId="urn:microsoft.com/office/officeart/2005/8/layout/orgChart1"/>
    <dgm:cxn modelId="{44A1834E-E5C4-485F-B6D7-9AE989CF7FD6}" type="presParOf" srcId="{9342CFCE-3F30-4B8D-9B8D-F0003B6BE368}" destId="{07820D67-3B9C-40C7-AC77-150DC60EC52D}" srcOrd="1" destOrd="0" presId="urn:microsoft.com/office/officeart/2005/8/layout/orgChart1"/>
    <dgm:cxn modelId="{0C21E0A8-3E36-42FC-BB77-5F00D90B1C48}" type="presParOf" srcId="{07820D67-3B9C-40C7-AC77-150DC60EC52D}" destId="{3522F291-8B36-417F-A4E2-6D5AC027F0ED}" srcOrd="0" destOrd="0" presId="urn:microsoft.com/office/officeart/2005/8/layout/orgChart1"/>
    <dgm:cxn modelId="{98649256-DF88-44F5-B7DA-C5A1F0A37C92}" type="presParOf" srcId="{07820D67-3B9C-40C7-AC77-150DC60EC52D}" destId="{75DB7D25-DDC2-4C47-B46A-9B47440AF7ED}" srcOrd="1" destOrd="0" presId="urn:microsoft.com/office/officeart/2005/8/layout/orgChart1"/>
    <dgm:cxn modelId="{F6F622E7-7C9E-40E6-8519-B8AC76137FDA}" type="presParOf" srcId="{75DB7D25-DDC2-4C47-B46A-9B47440AF7ED}" destId="{55C6BE31-2603-4EBC-8C15-9DBFD3FF1BD6}" srcOrd="0" destOrd="0" presId="urn:microsoft.com/office/officeart/2005/8/layout/orgChart1"/>
    <dgm:cxn modelId="{52BC72B7-9057-4956-A853-70F5AD237285}" type="presParOf" srcId="{55C6BE31-2603-4EBC-8C15-9DBFD3FF1BD6}" destId="{E52C8F02-52CE-4157-8343-4C2478D9F0D0}" srcOrd="0" destOrd="0" presId="urn:microsoft.com/office/officeart/2005/8/layout/orgChart1"/>
    <dgm:cxn modelId="{EA16FE18-FFDF-4FD8-BC5D-24BEB1798DEF}" type="presParOf" srcId="{55C6BE31-2603-4EBC-8C15-9DBFD3FF1BD6}" destId="{623A9D81-46D2-45B8-87AB-669DAF42B983}" srcOrd="1" destOrd="0" presId="urn:microsoft.com/office/officeart/2005/8/layout/orgChart1"/>
    <dgm:cxn modelId="{3716871B-6B18-4504-AAEA-64249079641F}" type="presParOf" srcId="{75DB7D25-DDC2-4C47-B46A-9B47440AF7ED}" destId="{DC2EFE75-CE93-4E5C-9875-2591D1C400AB}" srcOrd="1" destOrd="0" presId="urn:microsoft.com/office/officeart/2005/8/layout/orgChart1"/>
    <dgm:cxn modelId="{7D709B37-FBE0-428C-84B3-5DFCCDAE8ECA}" type="presParOf" srcId="{75DB7D25-DDC2-4C47-B46A-9B47440AF7ED}" destId="{D4966123-181B-4131-9406-306EAF676021}" srcOrd="2" destOrd="0" presId="urn:microsoft.com/office/officeart/2005/8/layout/orgChart1"/>
    <dgm:cxn modelId="{8A0FFEE1-6DA7-4C67-A080-E5309E8D83C3}" type="presParOf" srcId="{07820D67-3B9C-40C7-AC77-150DC60EC52D}" destId="{861730D7-391E-4687-8D0A-7397E9F85721}" srcOrd="2" destOrd="0" presId="urn:microsoft.com/office/officeart/2005/8/layout/orgChart1"/>
    <dgm:cxn modelId="{7B6D707F-0A79-4DCB-99F3-DB13CE81E963}" type="presParOf" srcId="{07820D67-3B9C-40C7-AC77-150DC60EC52D}" destId="{D4ADC6D1-7C7D-4D1D-859F-625497C3436C}" srcOrd="3" destOrd="0" presId="urn:microsoft.com/office/officeart/2005/8/layout/orgChart1"/>
    <dgm:cxn modelId="{9599A039-567F-44E9-AF7D-D1E14A41C3A7}" type="presParOf" srcId="{D4ADC6D1-7C7D-4D1D-859F-625497C3436C}" destId="{42F22766-AAA2-440A-8170-6191C0F346AB}" srcOrd="0" destOrd="0" presId="urn:microsoft.com/office/officeart/2005/8/layout/orgChart1"/>
    <dgm:cxn modelId="{2186062B-4CD5-4C24-9F3B-AA1281492109}" type="presParOf" srcId="{42F22766-AAA2-440A-8170-6191C0F346AB}" destId="{EFE5662A-1D3B-43D5-B91D-EAABB00D03BB}" srcOrd="0" destOrd="0" presId="urn:microsoft.com/office/officeart/2005/8/layout/orgChart1"/>
    <dgm:cxn modelId="{C94BF9EA-CBF4-40C0-8D3C-AA366DE11109}" type="presParOf" srcId="{42F22766-AAA2-440A-8170-6191C0F346AB}" destId="{67A8AA04-1BF2-4FF5-B7ED-D7E41A72699B}" srcOrd="1" destOrd="0" presId="urn:microsoft.com/office/officeart/2005/8/layout/orgChart1"/>
    <dgm:cxn modelId="{402447C8-B516-461A-B773-44176342DE5A}" type="presParOf" srcId="{D4ADC6D1-7C7D-4D1D-859F-625497C3436C}" destId="{6E55AB8A-66E5-4EA0-B2E6-7E44C7F2F69B}" srcOrd="1" destOrd="0" presId="urn:microsoft.com/office/officeart/2005/8/layout/orgChart1"/>
    <dgm:cxn modelId="{33D51A2C-6914-48A6-8659-EA780C00F692}" type="presParOf" srcId="{D4ADC6D1-7C7D-4D1D-859F-625497C3436C}" destId="{A6F3C87F-F659-407C-8499-DF01E3FFF192}" srcOrd="2" destOrd="0" presId="urn:microsoft.com/office/officeart/2005/8/layout/orgChart1"/>
    <dgm:cxn modelId="{D766D42B-AB84-429E-9A06-2B7410E58C81}" type="presParOf" srcId="{07820D67-3B9C-40C7-AC77-150DC60EC52D}" destId="{90F8F69D-9ABE-4F26-B73B-864A37E1C688}" srcOrd="4" destOrd="0" presId="urn:microsoft.com/office/officeart/2005/8/layout/orgChart1"/>
    <dgm:cxn modelId="{BB47E80E-B285-42A0-89D1-F8FA49A3492F}" type="presParOf" srcId="{07820D67-3B9C-40C7-AC77-150DC60EC52D}" destId="{79317B4E-9D2D-4E97-BB20-702175B51E47}" srcOrd="5" destOrd="0" presId="urn:microsoft.com/office/officeart/2005/8/layout/orgChart1"/>
    <dgm:cxn modelId="{BF64F174-5D5E-41D9-A83E-56C27C7CE61C}" type="presParOf" srcId="{79317B4E-9D2D-4E97-BB20-702175B51E47}" destId="{CBE3C3A3-8D7E-472F-ABCA-DE4016F76186}" srcOrd="0" destOrd="0" presId="urn:microsoft.com/office/officeart/2005/8/layout/orgChart1"/>
    <dgm:cxn modelId="{5D19CFEB-BC87-4EA7-A261-BC4ABDC93C14}" type="presParOf" srcId="{CBE3C3A3-8D7E-472F-ABCA-DE4016F76186}" destId="{FBD798BC-8FA8-4CB8-ADC5-48D14367B0D7}" srcOrd="0" destOrd="0" presId="urn:microsoft.com/office/officeart/2005/8/layout/orgChart1"/>
    <dgm:cxn modelId="{1D4D4141-20FD-43F5-A2FF-D3D3588FDED3}" type="presParOf" srcId="{CBE3C3A3-8D7E-472F-ABCA-DE4016F76186}" destId="{74AB9A02-0579-47C0-9351-B0752F4008CE}" srcOrd="1" destOrd="0" presId="urn:microsoft.com/office/officeart/2005/8/layout/orgChart1"/>
    <dgm:cxn modelId="{3A3F1E15-D7CF-4044-9627-63BBFECEEF0F}" type="presParOf" srcId="{79317B4E-9D2D-4E97-BB20-702175B51E47}" destId="{655E7ABB-3940-4D01-9D76-B443C7D81396}" srcOrd="1" destOrd="0" presId="urn:microsoft.com/office/officeart/2005/8/layout/orgChart1"/>
    <dgm:cxn modelId="{071ADC34-6199-43B9-9BA1-605DA48A9354}" type="presParOf" srcId="{79317B4E-9D2D-4E97-BB20-702175B51E47}" destId="{EFD85D99-9710-4D2D-8607-DB4B6A4DDD9C}" srcOrd="2" destOrd="0" presId="urn:microsoft.com/office/officeart/2005/8/layout/orgChart1"/>
    <dgm:cxn modelId="{EF4BB427-0394-422A-9198-B282B9CE247A}" type="presParOf" srcId="{9342CFCE-3F30-4B8D-9B8D-F0003B6BE368}" destId="{0D6A781A-1528-4F0F-BC4D-30010ACD7AC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282D0-A3AB-455C-A923-8B81356EAA1C}">
      <dsp:nvSpPr>
        <dsp:cNvPr id="0" name=""/>
        <dsp:cNvSpPr/>
      </dsp:nvSpPr>
      <dsp:spPr>
        <a:xfrm>
          <a:off x="2685" y="579873"/>
          <a:ext cx="2617993" cy="10471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Definition</a:t>
          </a:r>
        </a:p>
      </dsp:txBody>
      <dsp:txXfrm>
        <a:off x="2685" y="579873"/>
        <a:ext cx="2617993" cy="1047197"/>
      </dsp:txXfrm>
    </dsp:sp>
    <dsp:sp modelId="{C98C7A20-9213-43D9-9265-A7B1A1E028EA}">
      <dsp:nvSpPr>
        <dsp:cNvPr id="0" name=""/>
        <dsp:cNvSpPr/>
      </dsp:nvSpPr>
      <dsp:spPr>
        <a:xfrm>
          <a:off x="2685" y="1627070"/>
          <a:ext cx="2617993" cy="2854800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/>
            <a:t>Learning from labeled data to make predictions.</a:t>
          </a:r>
          <a:endParaRPr lang="en-US" sz="2400" kern="1200" dirty="0"/>
        </a:p>
      </dsp:txBody>
      <dsp:txXfrm>
        <a:off x="2685" y="1627070"/>
        <a:ext cx="2617993" cy="2854800"/>
      </dsp:txXfrm>
    </dsp:sp>
    <dsp:sp modelId="{E3212A76-3682-45F4-88D3-6DF4BB0A8C8C}">
      <dsp:nvSpPr>
        <dsp:cNvPr id="0" name=""/>
        <dsp:cNvSpPr/>
      </dsp:nvSpPr>
      <dsp:spPr>
        <a:xfrm>
          <a:off x="2987197" y="579873"/>
          <a:ext cx="2617993" cy="10471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Examples</a:t>
          </a:r>
        </a:p>
      </dsp:txBody>
      <dsp:txXfrm>
        <a:off x="2987197" y="579873"/>
        <a:ext cx="2617993" cy="1047197"/>
      </dsp:txXfrm>
    </dsp:sp>
    <dsp:sp modelId="{C531CD0F-58D5-419C-8289-E386EF125EFB}">
      <dsp:nvSpPr>
        <dsp:cNvPr id="0" name=""/>
        <dsp:cNvSpPr/>
      </dsp:nvSpPr>
      <dsp:spPr>
        <a:xfrm>
          <a:off x="2987197" y="1627070"/>
          <a:ext cx="2617993" cy="2854800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/>
            <a:t>Email Spam Detection (Classification)</a:t>
          </a:r>
          <a:endParaRPr lang="en-US" sz="2400" kern="1200" dirty="0"/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/>
            <a:t>House Price Prediction (Regression)</a:t>
          </a:r>
          <a:endParaRPr lang="en-US" sz="2400" kern="1200" dirty="0"/>
        </a:p>
      </dsp:txBody>
      <dsp:txXfrm>
        <a:off x="2987197" y="1627070"/>
        <a:ext cx="2617993" cy="2854800"/>
      </dsp:txXfrm>
    </dsp:sp>
    <dsp:sp modelId="{7532EF2F-1A27-43F2-8C46-1E76691F4B3F}">
      <dsp:nvSpPr>
        <dsp:cNvPr id="0" name=""/>
        <dsp:cNvSpPr/>
      </dsp:nvSpPr>
      <dsp:spPr>
        <a:xfrm>
          <a:off x="5971710" y="579873"/>
          <a:ext cx="2617993" cy="10471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Popular Algorithms</a:t>
          </a:r>
        </a:p>
      </dsp:txBody>
      <dsp:txXfrm>
        <a:off x="5971710" y="579873"/>
        <a:ext cx="2617993" cy="1047197"/>
      </dsp:txXfrm>
    </dsp:sp>
    <dsp:sp modelId="{C6B3910D-3346-4FC4-B64F-8A8E91951B48}">
      <dsp:nvSpPr>
        <dsp:cNvPr id="0" name=""/>
        <dsp:cNvSpPr/>
      </dsp:nvSpPr>
      <dsp:spPr>
        <a:xfrm>
          <a:off x="5971710" y="1627070"/>
          <a:ext cx="2617993" cy="2854800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/>
            <a:t>Linear Regression, Decision Trees, Support Vector Machines (SVM) </a:t>
          </a:r>
          <a:endParaRPr lang="en-US" sz="2400" kern="1200" dirty="0"/>
        </a:p>
      </dsp:txBody>
      <dsp:txXfrm>
        <a:off x="5971710" y="1627070"/>
        <a:ext cx="2617993" cy="285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282D0-A3AB-455C-A923-8B81356EAA1C}">
      <dsp:nvSpPr>
        <dsp:cNvPr id="0" name=""/>
        <dsp:cNvSpPr/>
      </dsp:nvSpPr>
      <dsp:spPr>
        <a:xfrm>
          <a:off x="2942" y="643264"/>
          <a:ext cx="2868506" cy="11474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Definition</a:t>
          </a:r>
        </a:p>
      </dsp:txBody>
      <dsp:txXfrm>
        <a:off x="2942" y="643264"/>
        <a:ext cx="2868506" cy="1147402"/>
      </dsp:txXfrm>
    </dsp:sp>
    <dsp:sp modelId="{C98C7A20-9213-43D9-9265-A7B1A1E028EA}">
      <dsp:nvSpPr>
        <dsp:cNvPr id="0" name=""/>
        <dsp:cNvSpPr/>
      </dsp:nvSpPr>
      <dsp:spPr>
        <a:xfrm>
          <a:off x="2942" y="1790667"/>
          <a:ext cx="2868506" cy="2944012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/>
            <a:t>Finding patterns in data without labels.</a:t>
          </a:r>
          <a:endParaRPr lang="en-US" sz="24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b="0" kern="1200" dirty="0">
            <a:latin typeface="Calibri Light" panose="020F0302020204030204"/>
          </a:endParaRPr>
        </a:p>
      </dsp:txBody>
      <dsp:txXfrm>
        <a:off x="2942" y="1790667"/>
        <a:ext cx="2868506" cy="2944012"/>
      </dsp:txXfrm>
    </dsp:sp>
    <dsp:sp modelId="{E3212A76-3682-45F4-88D3-6DF4BB0A8C8C}">
      <dsp:nvSpPr>
        <dsp:cNvPr id="0" name=""/>
        <dsp:cNvSpPr/>
      </dsp:nvSpPr>
      <dsp:spPr>
        <a:xfrm>
          <a:off x="3273039" y="643264"/>
          <a:ext cx="2868506" cy="11474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Examples</a:t>
          </a:r>
        </a:p>
      </dsp:txBody>
      <dsp:txXfrm>
        <a:off x="3273039" y="643264"/>
        <a:ext cx="2868506" cy="1147402"/>
      </dsp:txXfrm>
    </dsp:sp>
    <dsp:sp modelId="{C531CD0F-58D5-419C-8289-E386EF125EFB}">
      <dsp:nvSpPr>
        <dsp:cNvPr id="0" name=""/>
        <dsp:cNvSpPr/>
      </dsp:nvSpPr>
      <dsp:spPr>
        <a:xfrm>
          <a:off x="3273039" y="1790667"/>
          <a:ext cx="2868506" cy="2944012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/>
            <a:t>Customer Segmentation (Clustering)</a:t>
          </a:r>
          <a:endParaRPr lang="en-US" sz="2400" kern="1200" dirty="0"/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/>
            <a:t>Anomaly Detection (Outlier Detection) </a:t>
          </a:r>
          <a:endParaRPr lang="en-US" sz="2400" kern="1200" dirty="0"/>
        </a:p>
      </dsp:txBody>
      <dsp:txXfrm>
        <a:off x="3273039" y="1790667"/>
        <a:ext cx="2868506" cy="2944012"/>
      </dsp:txXfrm>
    </dsp:sp>
    <dsp:sp modelId="{7532EF2F-1A27-43F2-8C46-1E76691F4B3F}">
      <dsp:nvSpPr>
        <dsp:cNvPr id="0" name=""/>
        <dsp:cNvSpPr/>
      </dsp:nvSpPr>
      <dsp:spPr>
        <a:xfrm>
          <a:off x="6543137" y="643264"/>
          <a:ext cx="2868506" cy="11474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Popular Algorithms</a:t>
          </a:r>
        </a:p>
      </dsp:txBody>
      <dsp:txXfrm>
        <a:off x="6543137" y="643264"/>
        <a:ext cx="2868506" cy="1147402"/>
      </dsp:txXfrm>
    </dsp:sp>
    <dsp:sp modelId="{C6B3910D-3346-4FC4-B64F-8A8E91951B48}">
      <dsp:nvSpPr>
        <dsp:cNvPr id="0" name=""/>
        <dsp:cNvSpPr/>
      </dsp:nvSpPr>
      <dsp:spPr>
        <a:xfrm>
          <a:off x="6543137" y="1790667"/>
          <a:ext cx="2868506" cy="2944012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/>
            <a:t>k-Means Clustering, Principal Component Analysis (PCA), Hierarchical Clustering</a:t>
          </a:r>
          <a:endParaRPr lang="en-US" sz="2400" kern="1200" dirty="0"/>
        </a:p>
      </dsp:txBody>
      <dsp:txXfrm>
        <a:off x="6543137" y="1790667"/>
        <a:ext cx="2868506" cy="29440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282D0-A3AB-455C-A923-8B81356EAA1C}">
      <dsp:nvSpPr>
        <dsp:cNvPr id="0" name=""/>
        <dsp:cNvSpPr/>
      </dsp:nvSpPr>
      <dsp:spPr>
        <a:xfrm>
          <a:off x="2925" y="711392"/>
          <a:ext cx="2852704" cy="114108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Definition</a:t>
          </a:r>
        </a:p>
      </dsp:txBody>
      <dsp:txXfrm>
        <a:off x="2925" y="711392"/>
        <a:ext cx="2852704" cy="1141081"/>
      </dsp:txXfrm>
    </dsp:sp>
    <dsp:sp modelId="{C98C7A20-9213-43D9-9265-A7B1A1E028EA}">
      <dsp:nvSpPr>
        <dsp:cNvPr id="0" name=""/>
        <dsp:cNvSpPr/>
      </dsp:nvSpPr>
      <dsp:spPr>
        <a:xfrm>
          <a:off x="2925" y="1852474"/>
          <a:ext cx="2852704" cy="2854800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/>
            <a:t>Learning through rewards and penalties in a trial-and-error fashion.</a:t>
          </a:r>
          <a:endParaRPr lang="en-US" sz="2400" kern="1200" dirty="0"/>
        </a:p>
      </dsp:txBody>
      <dsp:txXfrm>
        <a:off x="2925" y="1852474"/>
        <a:ext cx="2852704" cy="2854800"/>
      </dsp:txXfrm>
    </dsp:sp>
    <dsp:sp modelId="{E3212A76-3682-45F4-88D3-6DF4BB0A8C8C}">
      <dsp:nvSpPr>
        <dsp:cNvPr id="0" name=""/>
        <dsp:cNvSpPr/>
      </dsp:nvSpPr>
      <dsp:spPr>
        <a:xfrm>
          <a:off x="3255008" y="711392"/>
          <a:ext cx="2852704" cy="114108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Examples</a:t>
          </a:r>
        </a:p>
      </dsp:txBody>
      <dsp:txXfrm>
        <a:off x="3255008" y="711392"/>
        <a:ext cx="2852704" cy="1141081"/>
      </dsp:txXfrm>
    </dsp:sp>
    <dsp:sp modelId="{C531CD0F-58D5-419C-8289-E386EF125EFB}">
      <dsp:nvSpPr>
        <dsp:cNvPr id="0" name=""/>
        <dsp:cNvSpPr/>
      </dsp:nvSpPr>
      <dsp:spPr>
        <a:xfrm>
          <a:off x="3255008" y="1852474"/>
          <a:ext cx="2852704" cy="2854800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/>
            <a:t>Game AI (AlphaGo)</a:t>
          </a:r>
          <a:endParaRPr lang="en-US" sz="2400" kern="1200" dirty="0"/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/>
            <a:t>Robotics (Path Optimization) </a:t>
          </a:r>
          <a:endParaRPr lang="en-US" sz="2400" kern="1200" dirty="0"/>
        </a:p>
      </dsp:txBody>
      <dsp:txXfrm>
        <a:off x="3255008" y="1852474"/>
        <a:ext cx="2852704" cy="2854800"/>
      </dsp:txXfrm>
    </dsp:sp>
    <dsp:sp modelId="{7532EF2F-1A27-43F2-8C46-1E76691F4B3F}">
      <dsp:nvSpPr>
        <dsp:cNvPr id="0" name=""/>
        <dsp:cNvSpPr/>
      </dsp:nvSpPr>
      <dsp:spPr>
        <a:xfrm>
          <a:off x="6507091" y="711392"/>
          <a:ext cx="2852704" cy="114108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Key Concepts</a:t>
          </a:r>
        </a:p>
      </dsp:txBody>
      <dsp:txXfrm>
        <a:off x="6507091" y="711392"/>
        <a:ext cx="2852704" cy="1141081"/>
      </dsp:txXfrm>
    </dsp:sp>
    <dsp:sp modelId="{C6B3910D-3346-4FC4-B64F-8A8E91951B48}">
      <dsp:nvSpPr>
        <dsp:cNvPr id="0" name=""/>
        <dsp:cNvSpPr/>
      </dsp:nvSpPr>
      <dsp:spPr>
        <a:xfrm>
          <a:off x="6507091" y="1852474"/>
          <a:ext cx="2852704" cy="2854800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/>
            <a:t>Agent, Environment, Rewards, Actions</a:t>
          </a:r>
          <a:endParaRPr lang="en-US" sz="2400" kern="1200" dirty="0"/>
        </a:p>
      </dsp:txBody>
      <dsp:txXfrm>
        <a:off x="6507091" y="1852474"/>
        <a:ext cx="2852704" cy="285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8F69D-9ABE-4F26-B73B-864A37E1C688}">
      <dsp:nvSpPr>
        <dsp:cNvPr id="0" name=""/>
        <dsp:cNvSpPr/>
      </dsp:nvSpPr>
      <dsp:spPr>
        <a:xfrm>
          <a:off x="2948981" y="1461631"/>
          <a:ext cx="2086425" cy="362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3"/>
              </a:lnTo>
              <a:lnTo>
                <a:pt x="2086425" y="181053"/>
              </a:lnTo>
              <a:lnTo>
                <a:pt x="2086425" y="3621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1730D7-391E-4687-8D0A-7397E9F85721}">
      <dsp:nvSpPr>
        <dsp:cNvPr id="0" name=""/>
        <dsp:cNvSpPr/>
      </dsp:nvSpPr>
      <dsp:spPr>
        <a:xfrm>
          <a:off x="2903261" y="1461631"/>
          <a:ext cx="91440" cy="3621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21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2F291-8B36-417F-A4E2-6D5AC027F0ED}">
      <dsp:nvSpPr>
        <dsp:cNvPr id="0" name=""/>
        <dsp:cNvSpPr/>
      </dsp:nvSpPr>
      <dsp:spPr>
        <a:xfrm>
          <a:off x="862555" y="1461631"/>
          <a:ext cx="2086425" cy="362106"/>
        </a:xfrm>
        <a:custGeom>
          <a:avLst/>
          <a:gdLst/>
          <a:ahLst/>
          <a:cxnLst/>
          <a:rect l="0" t="0" r="0" b="0"/>
          <a:pathLst>
            <a:path>
              <a:moveTo>
                <a:pt x="2086425" y="0"/>
              </a:moveTo>
              <a:lnTo>
                <a:pt x="2086425" y="181053"/>
              </a:lnTo>
              <a:lnTo>
                <a:pt x="0" y="181053"/>
              </a:lnTo>
              <a:lnTo>
                <a:pt x="0" y="3621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45037-43CB-4C84-8E36-5972457E803A}">
      <dsp:nvSpPr>
        <dsp:cNvPr id="0" name=""/>
        <dsp:cNvSpPr/>
      </dsp:nvSpPr>
      <dsp:spPr>
        <a:xfrm>
          <a:off x="2086821" y="599472"/>
          <a:ext cx="1724318" cy="8621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>
            <a:solidFill>
              <a:srgbClr val="FFFFFF"/>
            </a:solidFill>
          </a:endParaRPr>
        </a:p>
      </dsp:txBody>
      <dsp:txXfrm>
        <a:off x="2086821" y="599472"/>
        <a:ext cx="1724318" cy="862159"/>
      </dsp:txXfrm>
    </dsp:sp>
    <dsp:sp modelId="{E52C8F02-52CE-4157-8343-4C2478D9F0D0}">
      <dsp:nvSpPr>
        <dsp:cNvPr id="0" name=""/>
        <dsp:cNvSpPr/>
      </dsp:nvSpPr>
      <dsp:spPr>
        <a:xfrm>
          <a:off x="395" y="1823738"/>
          <a:ext cx="1724318" cy="862159"/>
        </a:xfrm>
        <a:prstGeom prst="rect">
          <a:avLst/>
        </a:prstGeom>
        <a:solidFill>
          <a:srgbClr val="006DC5"/>
        </a:solid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Handling missing values</a:t>
          </a:r>
        </a:p>
      </dsp:txBody>
      <dsp:txXfrm>
        <a:off x="395" y="1823738"/>
        <a:ext cx="1724318" cy="862159"/>
      </dsp:txXfrm>
    </dsp:sp>
    <dsp:sp modelId="{EFE5662A-1D3B-43D5-B91D-EAABB00D03BB}">
      <dsp:nvSpPr>
        <dsp:cNvPr id="0" name=""/>
        <dsp:cNvSpPr/>
      </dsp:nvSpPr>
      <dsp:spPr>
        <a:xfrm>
          <a:off x="2086821" y="1823738"/>
          <a:ext cx="1724318" cy="862159"/>
        </a:xfrm>
        <a:prstGeom prst="rect">
          <a:avLst/>
        </a:prstGeom>
        <a:solidFill>
          <a:srgbClr val="006DC5"/>
        </a:solid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Normalizing Data</a:t>
          </a:r>
        </a:p>
      </dsp:txBody>
      <dsp:txXfrm>
        <a:off x="2086821" y="1823738"/>
        <a:ext cx="1724318" cy="862159"/>
      </dsp:txXfrm>
    </dsp:sp>
    <dsp:sp modelId="{FBD798BC-8FA8-4CB8-ADC5-48D14367B0D7}">
      <dsp:nvSpPr>
        <dsp:cNvPr id="0" name=""/>
        <dsp:cNvSpPr/>
      </dsp:nvSpPr>
      <dsp:spPr>
        <a:xfrm>
          <a:off x="4173247" y="1823738"/>
          <a:ext cx="1724318" cy="862159"/>
        </a:xfrm>
        <a:prstGeom prst="rect">
          <a:avLst/>
        </a:prstGeom>
        <a:solidFill>
          <a:srgbClr val="006DC5"/>
        </a:solid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Converting categorical variables</a:t>
          </a:r>
        </a:p>
      </dsp:txBody>
      <dsp:txXfrm>
        <a:off x="4173247" y="1823738"/>
        <a:ext cx="1724318" cy="862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E7C38-66FF-0F48-89D3-6A62474BA3D7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C52E-CB9E-634A-9E0A-865275A8C39D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49842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E78E9-B8BB-43E8-8EBF-E492819AF3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5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E6C58-3236-4DF6-B6EE-47F376277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E325A-3855-C303-1443-0977E648E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7E113-A455-6C3B-570A-C67F82343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F2F1A-F658-5F6A-AFB9-982DB6AD7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15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377891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16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190636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17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624843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6C1B3-F100-E28E-FAFD-651EA9F8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8D4B9A-F9F9-1D7B-134D-71A6A555F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1D3D6-6529-CECD-169F-CDDA12CAE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slide introduces the three primary types of learning methods in Artificial Intelligence (AI): Supervised Learning, Unsupervised Learning, and Reinforcement Learning.</a:t>
            </a:r>
            <a:r>
              <a:rPr lang="en-US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Supervised Learning</a:t>
            </a:r>
            <a:r>
              <a:rPr lang="en-US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Definition: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type of machine learning where the model is trained on labeled data (input-output pairs).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Unsupervised Learning</a:t>
            </a:r>
            <a:r>
              <a:rPr lang="en-US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Definition: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type of machine learning where the model is given unlabeled data and must find patterns or structures within the data.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Reinforcement Learning</a:t>
            </a:r>
            <a:r>
              <a:rPr lang="en-US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Definition: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learning method where an agent learns by interacting with its environment and receiving feedback in the form of rewards or penalties.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B1088-C6E5-574B-7D61-9D7DF0C87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18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631180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CCB7-0C10-1172-9B35-DD5C1207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9A3C6E-13B4-537C-A703-29B693C3E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3B8D6-13A1-DDD2-67D8-B57CBA6D4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Definition, Example and Popular Algorithms of Supervised Learning.</a:t>
            </a:r>
          </a:p>
          <a:p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Spam Email Detection</a:t>
            </a:r>
            <a:r>
              <a:rPr lang="en-US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Input: Email content.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Output: Spam or Not Spam.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Credit Card Fraud Detection</a:t>
            </a:r>
            <a:r>
              <a:rPr lang="en-US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Input: Transaction details.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Output: Fraud or Legitimate.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Medical Diagnosis</a:t>
            </a:r>
            <a:r>
              <a:rPr lang="en-US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Input: Patient symptoms and test results.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Output: Disease diagnosis.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House Price Prediction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Input: Size of house, location, etc.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Output: Predicted house price.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1CBE-F5DC-6981-42BE-7A35D9F27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19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761797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20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521294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CECC-3940-A78F-74B9-A9D30B81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79E1BC-CA27-E220-C716-13746EC9FE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39C0BF-FA66-ABC4-51D4-50DBA56E7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by step of How Supervised Learning Works.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/>
              <a:t>Steps to Train a Supervised Learning Model</a:t>
            </a:r>
            <a:endParaRPr lang="en-US"/>
          </a:p>
          <a:p>
            <a:r>
              <a:rPr lang="en-US"/>
              <a:t>Here’s a step-by-step guide: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Define the Problem</a:t>
            </a:r>
            <a:r>
              <a:rPr lang="en-US"/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Decide if the problem is a </a:t>
            </a:r>
            <a:r>
              <a:rPr lang="en-US" b="1"/>
              <a:t>regression</a:t>
            </a:r>
            <a:r>
              <a:rPr lang="en-US"/>
              <a:t> or </a:t>
            </a:r>
            <a:r>
              <a:rPr lang="en-US" b="1"/>
              <a:t>classification</a:t>
            </a:r>
            <a:r>
              <a:rPr lang="en-US"/>
              <a:t> task.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Collect and Prepare Data</a:t>
            </a:r>
            <a:r>
              <a:rPr lang="en-US"/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Gather labeled data (inputs and outputs).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Example: For house price prediction:</a:t>
            </a:r>
          </a:p>
          <a:p>
            <a:pPr lvl="1" algn="ctr"/>
            <a:r>
              <a:rPr lang="en-US" b="1"/>
              <a:t>Size (sq ft)</a:t>
            </a:r>
            <a:endParaRPr lang="en-US"/>
          </a:p>
          <a:p>
            <a:pPr lvl="1" algn="ctr"/>
            <a:r>
              <a:rPr lang="en-US" b="1"/>
              <a:t>Location</a:t>
            </a:r>
            <a:endParaRPr lang="en-US"/>
          </a:p>
          <a:p>
            <a:pPr lvl="1" algn="ctr"/>
            <a:r>
              <a:rPr lang="en-US" b="1"/>
              <a:t>Price (label)</a:t>
            </a:r>
            <a:endParaRPr lang="en-US"/>
          </a:p>
          <a:p>
            <a:pPr lvl="1"/>
            <a:r>
              <a:rPr lang="en-US"/>
              <a:t>1200</a:t>
            </a:r>
          </a:p>
          <a:p>
            <a:pPr lvl="1"/>
            <a:r>
              <a:rPr lang="en-US" dirty="0"/>
              <a:t>A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$200,000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/>
              <a:t>1500</a:t>
            </a:r>
          </a:p>
          <a:p>
            <a:pPr lvl="1"/>
            <a:r>
              <a:rPr lang="en-US" dirty="0"/>
              <a:t>B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$250,000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Data Preprocessing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/>
              <a:t>Clean the Data</a:t>
            </a:r>
            <a:r>
              <a:rPr lang="en-US" dirty="0"/>
              <a:t>: Remove missing values and outliers.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/>
              <a:t>Normalize or Scale</a:t>
            </a:r>
            <a:r>
              <a:rPr lang="en-US" dirty="0"/>
              <a:t>: Scale input features to ensure they are in the same range.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/>
              <a:t>Train-Test Split</a:t>
            </a:r>
            <a:r>
              <a:rPr lang="en-US" dirty="0"/>
              <a:t>: Split data into:</a:t>
            </a:r>
            <a:endParaRPr lang="en-US" dirty="0">
              <a:ea typeface="Calibri"/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 b="1" dirty="0"/>
              <a:t>Training Set</a:t>
            </a:r>
            <a:r>
              <a:rPr lang="en-US" dirty="0"/>
              <a:t>: 80% of the data used for training.</a:t>
            </a:r>
            <a:endParaRPr lang="en-US" dirty="0">
              <a:ea typeface="Calibri"/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 b="1" dirty="0"/>
              <a:t>Testing Set</a:t>
            </a:r>
            <a:r>
              <a:rPr lang="en-US" dirty="0"/>
              <a:t>: 20% used for evaluation.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Choose the Right Algorithm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For </a:t>
            </a:r>
            <a:r>
              <a:rPr lang="en-US" b="1" dirty="0"/>
              <a:t>Regression</a:t>
            </a:r>
            <a:r>
              <a:rPr lang="en-US" dirty="0"/>
              <a:t>: Linear Regression, Polynomial Regression.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For </a:t>
            </a:r>
            <a:r>
              <a:rPr lang="en-US" b="1" dirty="0"/>
              <a:t>Classification</a:t>
            </a:r>
            <a:r>
              <a:rPr lang="en-US" dirty="0"/>
              <a:t>: Logistic Regression, Support Vector Machines, Decision Trees.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Train the Model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Fit the model to the training data: </a:t>
            </a:r>
            <a:r>
              <a:rPr lang="en-US" dirty="0" err="1"/>
              <a:t>Model←Algorithm</a:t>
            </a:r>
            <a:r>
              <a:rPr lang="en-US" dirty="0"/>
              <a:t>(</a:t>
            </a:r>
            <a:r>
              <a:rPr lang="en-US" dirty="0" err="1"/>
              <a:t>Xtrain,Ytrain</a:t>
            </a:r>
            <a:r>
              <a:rPr lang="en-US" dirty="0"/>
              <a:t>)\text{Model} \</a:t>
            </a:r>
            <a:r>
              <a:rPr lang="en-US" dirty="0" err="1"/>
              <a:t>leftarrow</a:t>
            </a:r>
            <a:r>
              <a:rPr lang="en-US" dirty="0"/>
              <a:t> \text{Algorithm} (X_{\text{train}}, Y_{\text{train}})</a:t>
            </a:r>
            <a:r>
              <a:rPr lang="en-US" dirty="0" err="1"/>
              <a:t>Model←Algorithm</a:t>
            </a:r>
            <a:r>
              <a:rPr lang="en-US" dirty="0"/>
              <a:t>(</a:t>
            </a:r>
            <a:r>
              <a:rPr lang="en-US" dirty="0" err="1"/>
              <a:t>Xtrain</a:t>
            </a:r>
            <a:r>
              <a:rPr lang="en-US" dirty="0"/>
              <a:t> ,</a:t>
            </a:r>
            <a:r>
              <a:rPr lang="en-US" dirty="0" err="1"/>
              <a:t>Ytrain</a:t>
            </a:r>
            <a:r>
              <a:rPr lang="en-US" dirty="0"/>
              <a:t> )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The algorithm optimizes parameters (e.g., weights in Linear Regression) to minimize prediction errors.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Evaluate the Model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Use metrics to measure performance:</a:t>
            </a:r>
            <a:endParaRPr lang="en-US" dirty="0">
              <a:ea typeface="Calibri"/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 b="1" dirty="0"/>
              <a:t>Regression</a:t>
            </a:r>
            <a:r>
              <a:rPr lang="en-US" dirty="0"/>
              <a:t>: Mean Squared Error (MSE), R².</a:t>
            </a:r>
            <a:endParaRPr lang="en-US" dirty="0">
              <a:ea typeface="Calibri"/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 b="1" dirty="0"/>
              <a:t>Classification</a:t>
            </a:r>
            <a:r>
              <a:rPr lang="en-US" dirty="0"/>
              <a:t>: Accuracy, Precision, Recall, F1-score.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Optimize and Tune Hyperparameters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Improve the model by tuning parameters like learning rate, model depth, etc.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Deploy and Predict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Use the trained model to make predictions on new data.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9BAD7-9B2D-FBA9-2D7C-92DA719D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21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22262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4A84B-8782-CC46-F16C-77BF32D8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EA4A2-F11E-77D5-5E3F-77453EAE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CACDF3-F9C1-2B5B-314F-0D5D8FAF0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A6B0A-06EC-0AED-61FC-07CD782E3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E78E9-B8BB-43E8-8EBF-E492819AF3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Steps to Train a Supervised Learning Model</a:t>
            </a:r>
          </a:p>
          <a:p>
            <a:r>
              <a:rPr lang="en-US" dirty="0"/>
              <a:t>Here’s a step-by-step guide: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Define the Problem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Decide if the problem is a </a:t>
            </a:r>
            <a:r>
              <a:rPr lang="en-US" b="1" dirty="0"/>
              <a:t>regression</a:t>
            </a:r>
            <a:r>
              <a:rPr lang="en-US" dirty="0"/>
              <a:t> or </a:t>
            </a:r>
            <a:r>
              <a:rPr lang="en-US" b="1" dirty="0"/>
              <a:t>classification</a:t>
            </a:r>
            <a:r>
              <a:rPr lang="en-US" dirty="0"/>
              <a:t> task.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Collect and Prepare Data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Gather labeled data (inputs and outputs).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Example: For house price </a:t>
            </a:r>
            <a:r>
              <a:rPr lang="en-US" dirty="0" err="1"/>
              <a:t>prediction:Size</a:t>
            </a:r>
            <a:r>
              <a:rPr lang="en-US" dirty="0"/>
              <a:t> (sq ft)</a:t>
            </a:r>
            <a:r>
              <a:rPr lang="en-US" dirty="0" err="1"/>
              <a:t>LocationPrice</a:t>
            </a:r>
            <a:r>
              <a:rPr lang="en-US" dirty="0"/>
              <a:t> (label)1200A$200,0001500B$250,000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Preprocessing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Clean the Data</a:t>
            </a:r>
            <a:r>
              <a:rPr lang="en-US" dirty="0"/>
              <a:t>: Remove missing values and outliers.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Normalize or Scale</a:t>
            </a:r>
            <a:r>
              <a:rPr lang="en-US" dirty="0"/>
              <a:t>: Scale input features to ensure they are in the same range.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Train-Test Split</a:t>
            </a:r>
            <a:r>
              <a:rPr lang="en-US" dirty="0"/>
              <a:t>: Split data into: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Training Set</a:t>
            </a:r>
            <a:r>
              <a:rPr lang="en-US" dirty="0"/>
              <a:t>: 80% of the data used for training.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Testing Set</a:t>
            </a:r>
            <a:r>
              <a:rPr lang="en-US" dirty="0"/>
              <a:t>: 20% used for evaluation.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Choose the Right Algorithm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b="1" dirty="0"/>
              <a:t>Regression</a:t>
            </a:r>
            <a:r>
              <a:rPr lang="en-US" dirty="0"/>
              <a:t>: Linear Regression, Polynomial Regression.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b="1" dirty="0"/>
              <a:t>Classification</a:t>
            </a:r>
            <a:r>
              <a:rPr lang="en-US" dirty="0"/>
              <a:t>: Logistic Regression, Support Vector Machines, Decision Trees.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Train the Model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Fit the model to the training data: </a:t>
            </a:r>
            <a:r>
              <a:rPr lang="en-US" dirty="0" err="1"/>
              <a:t>Model←Algorithm</a:t>
            </a:r>
            <a:r>
              <a:rPr lang="en-US" dirty="0"/>
              <a:t>(</a:t>
            </a:r>
            <a:r>
              <a:rPr lang="en-US" dirty="0" err="1"/>
              <a:t>Xtrain,Ytrain</a:t>
            </a:r>
            <a:r>
              <a:rPr lang="en-US" dirty="0"/>
              <a:t>)\text{Model} \</a:t>
            </a:r>
            <a:r>
              <a:rPr lang="en-US" dirty="0" err="1"/>
              <a:t>leftarrow</a:t>
            </a:r>
            <a:r>
              <a:rPr lang="en-US" dirty="0"/>
              <a:t> \text{Algorithm} (X_{\text{train}}, Y_{\text{train}})</a:t>
            </a:r>
            <a:r>
              <a:rPr lang="en-US" dirty="0" err="1"/>
              <a:t>Model←Algorithm</a:t>
            </a:r>
            <a:r>
              <a:rPr lang="en-US" dirty="0"/>
              <a:t>(</a:t>
            </a:r>
            <a:r>
              <a:rPr lang="en-US" dirty="0" err="1"/>
              <a:t>Xtrain</a:t>
            </a:r>
            <a:r>
              <a:rPr lang="en-US" dirty="0"/>
              <a:t>​,</a:t>
            </a:r>
            <a:r>
              <a:rPr lang="en-US" dirty="0" err="1"/>
              <a:t>Ytrain</a:t>
            </a:r>
            <a:r>
              <a:rPr lang="en-US" dirty="0"/>
              <a:t>​)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algorithm optimizes parameters (e.g., weights in Linear Regression) to minimize prediction errors.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Evaluate the Model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 metrics to measure performance: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Regression</a:t>
            </a:r>
            <a:r>
              <a:rPr lang="en-US" dirty="0"/>
              <a:t>: Mean Squared Error (MSE), R².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Classification</a:t>
            </a:r>
            <a:r>
              <a:rPr lang="en-US" dirty="0"/>
              <a:t>: Accuracy, Precision, Recall, F1-score.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Optimize and Tune Hyperparameters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Improve the model by tuning parameters like learning rate, model depth, etc.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Deploy and Predict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 the trained model to make predictions on new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23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693557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E6650-2259-26AC-3CAB-A2EFD048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16A5B-EB61-FB14-7F8C-A38357946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246-5D49-D7A1-9111-BB8EE99BD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Steps to Train a Supervised Learning Model</a:t>
            </a:r>
          </a:p>
          <a:p>
            <a:r>
              <a:rPr lang="en-US" dirty="0"/>
              <a:t>Here’s a step-by-step guide: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Define the Problem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Decide if the problem is a </a:t>
            </a:r>
            <a:r>
              <a:rPr lang="en-US" b="1" dirty="0"/>
              <a:t>regression</a:t>
            </a:r>
            <a:r>
              <a:rPr lang="en-US" dirty="0"/>
              <a:t> or </a:t>
            </a:r>
            <a:r>
              <a:rPr lang="en-US" b="1" dirty="0"/>
              <a:t>classification</a:t>
            </a:r>
            <a:r>
              <a:rPr lang="en-US" dirty="0"/>
              <a:t> task.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Collect and Prepare Data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Gather labeled data (inputs and outputs).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Example: For house price </a:t>
            </a:r>
            <a:r>
              <a:rPr lang="en-US" dirty="0" err="1"/>
              <a:t>prediction:Size</a:t>
            </a:r>
            <a:r>
              <a:rPr lang="en-US" dirty="0"/>
              <a:t> (sq ft)</a:t>
            </a:r>
            <a:r>
              <a:rPr lang="en-US" dirty="0" err="1"/>
              <a:t>LocationPrice</a:t>
            </a:r>
            <a:r>
              <a:rPr lang="en-US" dirty="0"/>
              <a:t> (label)1200A$200,0001500B$250,000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Preprocessing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Clean the Data</a:t>
            </a:r>
            <a:r>
              <a:rPr lang="en-US" dirty="0"/>
              <a:t>: Remove missing values and outliers.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Normalize or Scale</a:t>
            </a:r>
            <a:r>
              <a:rPr lang="en-US" dirty="0"/>
              <a:t>: Scale input features to ensure they are in the same range.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Train-Test Split</a:t>
            </a:r>
            <a:r>
              <a:rPr lang="en-US" dirty="0"/>
              <a:t>: Split data into: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Training Set</a:t>
            </a:r>
            <a:r>
              <a:rPr lang="en-US" dirty="0"/>
              <a:t>: 80% of the data used for training.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Testing Set</a:t>
            </a:r>
            <a:r>
              <a:rPr lang="en-US" dirty="0"/>
              <a:t>: 20% used for evaluation.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Choose the Right Algorithm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b="1" dirty="0"/>
              <a:t>Regression</a:t>
            </a:r>
            <a:r>
              <a:rPr lang="en-US" dirty="0"/>
              <a:t>: Linear Regression, Polynomial Regression.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b="1" dirty="0"/>
              <a:t>Classification</a:t>
            </a:r>
            <a:r>
              <a:rPr lang="en-US" dirty="0"/>
              <a:t>: Logistic Regression, Support Vector Machines, Decision Trees.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Train the Model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Fit the model to the training data: </a:t>
            </a:r>
            <a:r>
              <a:rPr lang="en-US" dirty="0" err="1"/>
              <a:t>Model←Algorithm</a:t>
            </a:r>
            <a:r>
              <a:rPr lang="en-US" dirty="0"/>
              <a:t>(</a:t>
            </a:r>
            <a:r>
              <a:rPr lang="en-US" dirty="0" err="1"/>
              <a:t>Xtrain,Ytrain</a:t>
            </a:r>
            <a:r>
              <a:rPr lang="en-US" dirty="0"/>
              <a:t>)\text{Model} \</a:t>
            </a:r>
            <a:r>
              <a:rPr lang="en-US" dirty="0" err="1"/>
              <a:t>leftarrow</a:t>
            </a:r>
            <a:r>
              <a:rPr lang="en-US" dirty="0"/>
              <a:t> \text{Algorithm} (X_{\text{train}}, Y_{\text{train}})</a:t>
            </a:r>
            <a:r>
              <a:rPr lang="en-US" dirty="0" err="1"/>
              <a:t>Model←Algorithm</a:t>
            </a:r>
            <a:r>
              <a:rPr lang="en-US" dirty="0"/>
              <a:t>(</a:t>
            </a:r>
            <a:r>
              <a:rPr lang="en-US" dirty="0" err="1"/>
              <a:t>Xtrain</a:t>
            </a:r>
            <a:r>
              <a:rPr lang="en-US" dirty="0"/>
              <a:t>​,</a:t>
            </a:r>
            <a:r>
              <a:rPr lang="en-US" dirty="0" err="1"/>
              <a:t>Ytrain</a:t>
            </a:r>
            <a:r>
              <a:rPr lang="en-US" dirty="0"/>
              <a:t>​)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algorithm optimizes parameters (e.g., weights in Linear Regression) to minimize prediction errors.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Evaluate the Model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 metrics to measure performance: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Regression</a:t>
            </a:r>
            <a:r>
              <a:rPr lang="en-US" dirty="0"/>
              <a:t>: Mean Squared Error (MSE), R².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Classification</a:t>
            </a:r>
            <a:r>
              <a:rPr lang="en-US" dirty="0"/>
              <a:t>: Accuracy, Precision, Recall, F1-score.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Optimize and Tune Hyperparameters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Improve the model by tuning parameters like learning rate, model depth, etc.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Deploy and Predict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 the trained model to make predictions on new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561A-EF0D-50CB-29D8-16233C2FA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24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549008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E78E9-B8BB-43E8-8EBF-E492819AF3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72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5EB45-A8D8-6AF6-3363-5A5D085B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E07C8-DF6E-0F98-B749-898866A5C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7B909-0DD6-6631-CD9F-55DFAC67D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Steps to Train a Supervised Learning Model</a:t>
            </a:r>
          </a:p>
          <a:p>
            <a:r>
              <a:rPr lang="en-US" dirty="0"/>
              <a:t>Here’s a step-by-step guide: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Define the Problem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Decide if the problem is a </a:t>
            </a:r>
            <a:r>
              <a:rPr lang="en-US" b="1" dirty="0"/>
              <a:t>regression</a:t>
            </a:r>
            <a:r>
              <a:rPr lang="en-US" dirty="0"/>
              <a:t> or </a:t>
            </a:r>
            <a:r>
              <a:rPr lang="en-US" b="1" dirty="0"/>
              <a:t>classification</a:t>
            </a:r>
            <a:r>
              <a:rPr lang="en-US" dirty="0"/>
              <a:t> task.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Collect and Prepare Data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Gather labeled data (inputs and outputs).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Example: For house price </a:t>
            </a:r>
            <a:r>
              <a:rPr lang="en-US" dirty="0" err="1"/>
              <a:t>prediction:Size</a:t>
            </a:r>
            <a:r>
              <a:rPr lang="en-US" dirty="0"/>
              <a:t> (sq ft)</a:t>
            </a:r>
            <a:r>
              <a:rPr lang="en-US" dirty="0" err="1"/>
              <a:t>LocationPrice</a:t>
            </a:r>
            <a:r>
              <a:rPr lang="en-US" dirty="0"/>
              <a:t> (label)1200A$200,0001500B$250,000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Preprocessing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Clean the Data</a:t>
            </a:r>
            <a:r>
              <a:rPr lang="en-US" dirty="0"/>
              <a:t>: Remove missing values and outliers.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Normalize or Scale</a:t>
            </a:r>
            <a:r>
              <a:rPr lang="en-US" dirty="0"/>
              <a:t>: Scale input features to ensure they are in the same range.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Train-Test Split</a:t>
            </a:r>
            <a:r>
              <a:rPr lang="en-US" dirty="0"/>
              <a:t>: Split data into: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Training Set</a:t>
            </a:r>
            <a:r>
              <a:rPr lang="en-US" dirty="0"/>
              <a:t>: 80% of the data used for training.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Testing Set</a:t>
            </a:r>
            <a:r>
              <a:rPr lang="en-US" dirty="0"/>
              <a:t>: 20% used for evaluation.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Choose the Right Algorithm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b="1" dirty="0"/>
              <a:t>Regression</a:t>
            </a:r>
            <a:r>
              <a:rPr lang="en-US" dirty="0"/>
              <a:t>: Linear Regression, Polynomial Regression.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b="1" dirty="0"/>
              <a:t>Classification</a:t>
            </a:r>
            <a:r>
              <a:rPr lang="en-US" dirty="0"/>
              <a:t>: Logistic Regression, Support Vector Machines, Decision Trees.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Train the Model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Fit the model to the training data: </a:t>
            </a:r>
            <a:r>
              <a:rPr lang="en-US" dirty="0" err="1"/>
              <a:t>Model←Algorithm</a:t>
            </a:r>
            <a:r>
              <a:rPr lang="en-US" dirty="0"/>
              <a:t>(</a:t>
            </a:r>
            <a:r>
              <a:rPr lang="en-US" dirty="0" err="1"/>
              <a:t>Xtrain,Ytrain</a:t>
            </a:r>
            <a:r>
              <a:rPr lang="en-US" dirty="0"/>
              <a:t>)\text{Model} \</a:t>
            </a:r>
            <a:r>
              <a:rPr lang="en-US" dirty="0" err="1"/>
              <a:t>leftarrow</a:t>
            </a:r>
            <a:r>
              <a:rPr lang="en-US" dirty="0"/>
              <a:t> \text{Algorithm} (X_{\text{train}}, Y_{\text{train}})</a:t>
            </a:r>
            <a:r>
              <a:rPr lang="en-US" dirty="0" err="1"/>
              <a:t>Model←Algorithm</a:t>
            </a:r>
            <a:r>
              <a:rPr lang="en-US" dirty="0"/>
              <a:t>(</a:t>
            </a:r>
            <a:r>
              <a:rPr lang="en-US" dirty="0" err="1"/>
              <a:t>Xtrain</a:t>
            </a:r>
            <a:r>
              <a:rPr lang="en-US" dirty="0"/>
              <a:t>​,</a:t>
            </a:r>
            <a:r>
              <a:rPr lang="en-US" dirty="0" err="1"/>
              <a:t>Ytrain</a:t>
            </a:r>
            <a:r>
              <a:rPr lang="en-US" dirty="0"/>
              <a:t>​)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algorithm optimizes parameters (e.g., weights in Linear Regression) to minimize prediction errors.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Evaluate the Model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 metrics to measure performance: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Regression</a:t>
            </a:r>
            <a:r>
              <a:rPr lang="en-US" dirty="0"/>
              <a:t>: Mean Squared Error (MSE), R².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Classification</a:t>
            </a:r>
            <a:r>
              <a:rPr lang="en-US" dirty="0"/>
              <a:t>: Accuracy, Precision, Recall, F1-score.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Optimize and Tune Hyperparameters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Improve the model by tuning parameters like learning rate, model depth, etc.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Deploy and Predict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 the trained model to make predictions on new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F2F1B-A5A2-18E3-CE0F-59731E32B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25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437527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26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987789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D0499-AD0C-B6C9-551D-9B2A0A16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1129FB-A6C3-CAEE-1153-C18F43DAE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10458-925C-A3C0-5C6F-B7E2EC5C0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Definition, Example and Popular Algorithms of Unsupervised Learning.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/>
              <a:t>Types of Unsupervised Learning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Clustering</a:t>
            </a:r>
            <a:r>
              <a:rPr lang="en-US"/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Groups similar data points into clusters based on their characteristics.</a:t>
            </a:r>
          </a:p>
          <a:p>
            <a:pPr marL="628650" lvl="1" indent="-171450">
              <a:buFont typeface="Arial"/>
              <a:buChar char="•"/>
            </a:pPr>
            <a:r>
              <a:rPr lang="en-US" b="1"/>
              <a:t>Goal</a:t>
            </a:r>
            <a:r>
              <a:rPr lang="en-US"/>
              <a:t>: Identify groups (clusters) within the data.</a:t>
            </a:r>
          </a:p>
          <a:p>
            <a:pPr marL="628650" lvl="1" indent="-171450">
              <a:buFont typeface="Arial"/>
              <a:buChar char="•"/>
            </a:pPr>
            <a:r>
              <a:rPr lang="en-US" b="1"/>
              <a:t>Examples</a:t>
            </a:r>
            <a:r>
              <a:rPr lang="en-US"/>
              <a:t>:</a:t>
            </a:r>
          </a:p>
          <a:p>
            <a:pPr marL="1085850" lvl="2" indent="-171450">
              <a:buFont typeface="Arial"/>
              <a:buChar char="•"/>
            </a:pPr>
            <a:r>
              <a:rPr lang="en-US"/>
              <a:t>Customer segmentation.</a:t>
            </a:r>
          </a:p>
          <a:p>
            <a:pPr marL="1085850" lvl="2" indent="-171450">
              <a:buFont typeface="Arial"/>
              <a:buChar char="•"/>
            </a:pPr>
            <a:r>
              <a:rPr lang="en-US"/>
              <a:t>Grouping documents by topics.</a:t>
            </a:r>
          </a:p>
          <a:p>
            <a:pPr marL="628650" lvl="1" indent="-171450">
              <a:buFont typeface="Arial"/>
              <a:buChar char="•"/>
            </a:pPr>
            <a:r>
              <a:rPr lang="en-US" b="1"/>
              <a:t>Algorithms</a:t>
            </a:r>
            <a:r>
              <a:rPr lang="en-US"/>
              <a:t>: K-Means, DBSCAN, Hierarchical Clustering.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Dimensionality Reduction</a:t>
            </a:r>
            <a:r>
              <a:rPr lang="en-US"/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/>
              <a:t>Reduces the number of features (dimensions) in the dataset while preserving its important information.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/>
              <a:t>Goal</a:t>
            </a:r>
            <a:r>
              <a:rPr lang="en-US" dirty="0"/>
              <a:t>: Simplify the data for better visualization or analysis.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/>
              <a:t>Examples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 dirty="0"/>
              <a:t>Reducing image data dimensions for faster processing.</a:t>
            </a:r>
            <a:endParaRPr lang="en-US" dirty="0">
              <a:ea typeface="Calibri"/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 dirty="0"/>
              <a:t>Visualizing high-dimensional datasets using 2D or 3D plots.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/>
              <a:t>Algorithms</a:t>
            </a:r>
            <a:r>
              <a:rPr lang="en-US" dirty="0"/>
              <a:t>: Principal Component Analysis (PCA), t-SNE, Autoencoders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D5916-1B8B-EC0D-5D3B-791669AE2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27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683936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28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766343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5ACEC-AAF8-AFA0-A520-B789A1D6D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E675B-88DA-ED46-7B6E-C512813BE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E3124-882B-0619-FB82-CD3F99865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by step of How Unsupervised Learning Works by applying clustering method.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A0448-9FF8-6677-19C3-676D7B3C3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29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78878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CF56F-2E14-6D3D-7D0D-C70C89A3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ADB8B-5D30-E891-F140-199A7DA3B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CF571-3E32-8926-350D-54E3CBB80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404A3-DAC6-46A2-E39F-2FD966207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E78E9-B8BB-43E8-8EBF-E492819AF3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79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720EE-9A29-10AF-AF4A-E4891D08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2CBD57-8A39-D269-64F9-23AD18199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F4D5A-22D8-B910-0DFF-28A25F509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Steps to Train an Unsupervised Learning Model (Clustering with K-Means)</a:t>
            </a:r>
          </a:p>
          <a:p>
            <a:r>
              <a:rPr lang="en-US" b="1" dirty="0"/>
              <a:t>1. Define the Objective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Understand the purpose of clustering.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Group customers into clusters based on their purchasing behavior, income, or spending score.</a:t>
            </a:r>
          </a:p>
          <a:p>
            <a:r>
              <a:rPr lang="en-US" b="1" dirty="0"/>
              <a:t>2. Collect and Prepare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Gather the dataset without labels (no target variable).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Customer data, web activity logs, or sensor readings.</a:t>
            </a:r>
          </a:p>
          <a:p>
            <a:r>
              <a:rPr lang="en-US" b="1" dirty="0"/>
              <a:t>Data Preprocessing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Handle Missing Values</a:t>
            </a:r>
            <a:r>
              <a:rPr lang="en-US" dirty="0"/>
              <a:t>: Remove or impute missing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Remove Outliers</a:t>
            </a:r>
            <a:r>
              <a:rPr lang="en-US" dirty="0"/>
              <a:t>: Outliers may distort clustering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Scale/Normalize 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Scale features to ensure they contribute equally to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methods like </a:t>
            </a:r>
            <a:r>
              <a:rPr lang="en-US" b="1" dirty="0"/>
              <a:t>Min-Max Scaling</a:t>
            </a:r>
            <a:r>
              <a:rPr lang="en-US" dirty="0"/>
              <a:t> or </a:t>
            </a:r>
            <a:r>
              <a:rPr lang="en-US" b="1" dirty="0"/>
              <a:t>Standardization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 of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Feature 1: Annual </a:t>
            </a:r>
            <a:r>
              <a:rPr lang="en-US" dirty="0" err="1"/>
              <a:t>IncomeFeature</a:t>
            </a:r>
            <a:r>
              <a:rPr lang="en-US" dirty="0"/>
              <a:t> 2: Spending Score</a:t>
            </a:r>
          </a:p>
          <a:p>
            <a:r>
              <a:rPr lang="en-US" b="1" dirty="0"/>
              <a:t>3. Choose the Number of Clusters (k)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K-Means</a:t>
            </a:r>
            <a:r>
              <a:rPr lang="en-US" dirty="0"/>
              <a:t> requires specifying the number of clusters </a:t>
            </a:r>
            <a:r>
              <a:rPr lang="en-US" dirty="0" err="1"/>
              <a:t>kkk</a:t>
            </a:r>
            <a:r>
              <a:rPr lang="en-US" dirty="0"/>
              <a:t> in advance.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Methods to determine </a:t>
            </a:r>
            <a:r>
              <a:rPr lang="en-US" dirty="0" err="1"/>
              <a:t>kkk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Elbow Method</a:t>
            </a:r>
            <a:r>
              <a:rPr lang="en-US" dirty="0"/>
              <a:t>: Plot the sum of squared distances (inertia) for different values of </a:t>
            </a:r>
            <a:r>
              <a:rPr lang="en-US" dirty="0" err="1"/>
              <a:t>kkk</a:t>
            </a:r>
            <a:r>
              <a:rPr lang="en-US" dirty="0"/>
              <a:t> and look for the "elbow point" where adding more clusters doesn't significantly reduce the inertia.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Silhouette Score</a:t>
            </a:r>
            <a:r>
              <a:rPr lang="en-US" dirty="0"/>
              <a:t>: Measures how well data points fit within their clusters. A higher score indicates better clustering.</a:t>
            </a:r>
          </a:p>
          <a:p>
            <a:r>
              <a:rPr lang="en-US" b="1" dirty="0"/>
              <a:t>4. Train the K-Means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Initialize </a:t>
            </a:r>
            <a:r>
              <a:rPr lang="en-US" dirty="0" err="1"/>
              <a:t>kkk</a:t>
            </a:r>
            <a:r>
              <a:rPr lang="en-US" dirty="0"/>
              <a:t> cluster centroids (randomly).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Assign each data point to the </a:t>
            </a:r>
            <a:r>
              <a:rPr lang="en-US" b="1" dirty="0"/>
              <a:t>nearest cluster centroid</a:t>
            </a:r>
            <a:r>
              <a:rPr lang="en-US" dirty="0"/>
              <a:t> (using Euclidean distance).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the centroids: Calculate the mean position of all points in each cluster.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Repeat until centroids stop changing significantly or a predefined number of iterations is reached.</a:t>
            </a:r>
          </a:p>
          <a:p>
            <a:r>
              <a:rPr lang="en-US" b="1" dirty="0"/>
              <a:t>Steps in Detail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Assign points to the closest centroid.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centroids: Ci=1n∑j=1nXjC_i = \frac{1}{n} \sum_{j=1}^{n} </a:t>
            </a:r>
            <a:r>
              <a:rPr lang="en-US" dirty="0" err="1"/>
              <a:t>X_jCi</a:t>
            </a:r>
            <a:r>
              <a:rPr lang="en-US" dirty="0"/>
              <a:t>​=n1​j=1∑n​</a:t>
            </a:r>
            <a:r>
              <a:rPr lang="en-US" dirty="0" err="1"/>
              <a:t>Xj</a:t>
            </a:r>
            <a:r>
              <a:rPr lang="en-US" dirty="0"/>
              <a:t>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CiC_iCi</a:t>
            </a:r>
            <a:r>
              <a:rPr lang="en-US" dirty="0"/>
              <a:t>​: New centroid for cluster iii.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XjX_jXj</a:t>
            </a:r>
            <a:r>
              <a:rPr lang="en-US" dirty="0"/>
              <a:t>​: Points in cluster iii.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Repeat until convergence.</a:t>
            </a:r>
          </a:p>
          <a:p>
            <a:r>
              <a:rPr lang="en-US" b="1" dirty="0"/>
              <a:t>5. Evaluate the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Measure the quality of clusters using metrics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Inertia (Within-Cluster Sum of Squares)</a:t>
            </a:r>
            <a:r>
              <a:rPr lang="en-US" dirty="0"/>
              <a:t>: Lower values indicate tighter clusters.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Silhouette Score</a:t>
            </a:r>
            <a:r>
              <a:rPr lang="en-US" dirty="0"/>
              <a:t>: Measures how similar points are to their own cluster compared to other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Visualize the clusters using scatter plots (2D or 3D).</a:t>
            </a:r>
          </a:p>
          <a:p>
            <a:r>
              <a:rPr lang="en-US" b="1" dirty="0"/>
              <a:t>6. Interpret and Analyze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Examine the clusters to understand their meaning.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 1 → Low income, low spending.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 2 → High income, high spending.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insights to make decisions, such as targeted marketing or anomaly detection.</a:t>
            </a:r>
          </a:p>
          <a:p>
            <a:r>
              <a:rPr lang="en-US" b="1" dirty="0"/>
              <a:t>7. Optimize the Model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different values of </a:t>
            </a:r>
            <a:r>
              <a:rPr lang="en-US" dirty="0" err="1"/>
              <a:t>kkk</a:t>
            </a:r>
            <a:r>
              <a:rPr lang="en-US" dirty="0"/>
              <a:t> to identify the optimal number of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dimensionality reduction (like PCA) if the dataset has high dimensionality to improve efficiency.</a:t>
            </a:r>
          </a:p>
          <a:p>
            <a:r>
              <a:rPr lang="en-US" b="1" dirty="0"/>
              <a:t>8.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the model to group incoming data (e.g., new customers).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Integrate into applications for continuous clustering and decision-making.</a:t>
            </a:r>
          </a:p>
          <a:p>
            <a:r>
              <a:rPr lang="en-US" b="1" dirty="0"/>
              <a:t>Summary of Steps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Define Objective</a:t>
            </a:r>
            <a:r>
              <a:rPr lang="en-US" dirty="0"/>
              <a:t>: Understand the clustering goal.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Collection and Preparation</a:t>
            </a:r>
            <a:r>
              <a:rPr lang="en-US" dirty="0"/>
              <a:t>: Handle missing values, scale the data.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Select the Number of Clusters</a:t>
            </a:r>
            <a:r>
              <a:rPr lang="en-US" dirty="0"/>
              <a:t>: Use Elbow Method or Silhouette Score.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Train the K-Means Model</a:t>
            </a:r>
            <a:r>
              <a:rPr lang="en-US" dirty="0"/>
              <a:t>: Assign points, update centroids, and iterate.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Evaluate the Clusters</a:t>
            </a:r>
            <a:r>
              <a:rPr lang="en-US" dirty="0"/>
              <a:t>: Use inertia and silhouette scores.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Interpret Results</a:t>
            </a:r>
            <a:r>
              <a:rPr lang="en-US" dirty="0"/>
              <a:t>: Analyze and derive insights.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Optimize</a:t>
            </a:r>
            <a:r>
              <a:rPr lang="en-US" dirty="0"/>
              <a:t>: Adjust </a:t>
            </a:r>
            <a:r>
              <a:rPr lang="en-US" dirty="0" err="1"/>
              <a:t>kkk</a:t>
            </a:r>
            <a:r>
              <a:rPr lang="en-US" dirty="0"/>
              <a:t> or reduce dimensions.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Deploy</a:t>
            </a:r>
            <a:r>
              <a:rPr lang="en-US" dirty="0"/>
              <a:t>: Use the model for future clustering tasks.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BAF9A-E22B-DE90-F1CB-9B62D4E20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31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305631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1CF3D-5545-6769-F086-DE5B07DEB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4FF9E0-918E-235B-0ACA-A7D327070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5761C-9179-1083-F13A-D67F91CD5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9009C-DCF0-8D11-88EF-7BAF63E5C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32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4210229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F629B-503C-FCD8-6572-199986E7C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AF727-D01B-40E1-3552-9CC867B71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D5A5F-8D3D-3602-CA21-B2A3DD876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56AA1-FEAD-1438-E42B-6BCE70C23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33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576945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B435D-EBF8-0B77-EA50-E11A6A249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A64547-829D-5B72-EF66-0C39730CA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73376-5F97-5E14-6A6E-8A8C61E3D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C4FB9-00D5-7660-2704-ABD0B86FF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34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202713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8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79386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0A09C-D87E-3062-D385-902FD9DB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C7149-59BC-D47A-4767-7EC2014E1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FCCCF-2BAA-B788-44FA-24A62902D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7D53F-D393-2584-A737-0C91B1564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35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811798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708ED-C7EB-E00C-6B03-5F6B1778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A9435-A5F8-63DD-F79F-52BD0AD1E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C5911-656F-297F-907F-1CA8BC6B7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82CD5-91C3-010A-9BEC-11F6B6A22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36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914681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E1B44-6EE3-8B9F-B103-88DCDBA34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4657C-7845-2C6A-A964-EBDD6F47C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BD3151-C1C6-4590-64CE-E0EE79734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Definition, Example and Key Concepts of Reinforcement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44A4-5719-816D-CD4C-FD07CDD57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37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448254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A7E51-32FC-8EC4-FC5D-82FAD1CB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E5F15-96EE-5A08-BCA3-41928138C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BBEFD-B8BD-41D0-4EBF-B89AA51D7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by step of How Reinforcement Learning Works by using input raw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6FF3B-E402-43A0-883D-661B1BB54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38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4076035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D161-ADE0-B54D-DDF3-72A125961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E4FAA-F45B-E60B-0637-634351374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FE3C7-268B-D028-AE5C-F88E40115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of csv files, databases and web scraping for data collection to build machine learning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EA56E-4555-D864-77BC-C173545CA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39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087625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E6D31-93B8-4039-5E9C-FF4F151C2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95955C-098F-63E9-BFCE-A408045DF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C340C-74EC-C6DE-DD6D-6311C96F6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FBFBF"/>
                </a:solidFill>
                <a:effectLst/>
                <a:latin typeface="Google Sans"/>
              </a:rPr>
              <a:t>Pandas data manipulation is </a:t>
            </a:r>
            <a:r>
              <a:rPr lang="en-US" b="0" i="0" dirty="0">
                <a:solidFill>
                  <a:srgbClr val="FFFFFF"/>
                </a:solidFill>
                <a:effectLst/>
                <a:latin typeface="Google Sans"/>
              </a:rPr>
              <a:t>the process of cleaning, transforming, and aggregating data using the Pandas library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DCB2F-176C-D8CD-4A73-85CD10594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40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717848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298C-BDC2-F743-A425-A8D1D384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30844-A10A-9EE0-9DFA-E8E5E66AF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571A3-5D56-7B54-16D4-8C5F4E7FF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of matplotlib and seaborn using in Python.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Matplotlib is a low level graph plotting library in python that serves as a data visualization utility. On the other hand, Seaborn is a higher level data visualization library based on matplotlib. When it comes to visualization, we can set some rules based on the data type.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4FC82-D863-C06A-B8DD-546AB9DB8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41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807207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02503-46D8-5173-C944-A11EAD7A6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16FCA-509A-0620-9442-1D3463AA8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03663-A7AE-B1E7-4C6A-0A2744F5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of model building with training and testing data sets by choosing the right algorithm for the given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1AF2E-3FF7-E163-776C-BCE5EE0C6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42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6279195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F4F1-B3F0-CC79-9DD9-E58E16FE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0C452-8C44-AFFA-CCD9-C878502FB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2660A-0FF0-93A7-C500-35F89F593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True Positive (TP)</a:t>
            </a:r>
            <a:r>
              <a:rPr lang="en-US" dirty="0"/>
              <a:t>: Correctly predicted positive cases</a:t>
            </a:r>
          </a:p>
          <a:p>
            <a:r>
              <a:rPr lang="en-US" b="1" dirty="0"/>
              <a:t>True Negative (TN)</a:t>
            </a:r>
            <a:r>
              <a:rPr lang="en-US" dirty="0"/>
              <a:t>: Correctly predicted negative cases</a:t>
            </a:r>
          </a:p>
          <a:p>
            <a:r>
              <a:rPr lang="en-US" b="1" dirty="0"/>
              <a:t>False Positive (FP)</a:t>
            </a:r>
            <a:r>
              <a:rPr lang="en-US" dirty="0"/>
              <a:t>: Incorrectly predicted positive cases</a:t>
            </a:r>
          </a:p>
          <a:p>
            <a:r>
              <a:rPr lang="en-US" b="1" dirty="0"/>
              <a:t>False Negative (FN)</a:t>
            </a:r>
            <a:r>
              <a:rPr lang="en-US" dirty="0"/>
              <a:t>: Incorrectly predicted negative cases</a:t>
            </a:r>
          </a:p>
          <a:p>
            <a:r>
              <a:rPr lang="en-US" b="1" dirty="0"/>
              <a:t>Confusion Matrix: </a:t>
            </a:r>
            <a:r>
              <a:rPr lang="en-US" dirty="0"/>
              <a:t>It provides a detailed breakdown of where your model is performing well and where it is making mistakes.</a:t>
            </a:r>
            <a:br>
              <a:rPr lang="en-US" dirty="0"/>
            </a:br>
            <a:r>
              <a:rPr lang="en-US" dirty="0"/>
              <a:t>Helps balance the trade-offs between metrics like precision and recall, especially in imbalanced datasets.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CABAA-2B09-3E6A-C826-C2FF258CE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43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88661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E265D-0036-569C-DD2E-F55B350F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FC5FE-75D0-A2F6-B3CC-C0BE893C2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377110-48F3-1A3B-7C9C-581212DDF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Hyperparameter tuning</a:t>
            </a:r>
            <a:r>
              <a:rPr lang="en-US" dirty="0"/>
              <a:t> is the process of optimizing the settings (hyperparameters) of a machine learning model to improve its performance. Hyperparameters are configurations set before training a model, such as the learning rate, number of layers, or regularization strength.</a:t>
            </a:r>
            <a:br>
              <a:rPr lang="en-US" dirty="0"/>
            </a:br>
            <a:r>
              <a:rPr lang="en-US" b="1" dirty="0"/>
              <a:t>Image show difference between Grid search and Random search</a:t>
            </a:r>
            <a:br>
              <a:rPr lang="en-US" dirty="0"/>
            </a:br>
            <a:r>
              <a:rPr lang="en-US" dirty="0"/>
              <a:t>Both Grid Search and Random Search are popular techniques for hyperparameter tuning, but they differ in how they explore the hyperparameter space.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5399-75B6-8DC7-0ECA-274FE20D1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44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94805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D235F-3F68-1DE6-7158-8F0ABE131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BB063-3243-0957-9CBE-E53F39D06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50ABF5-8C2F-617D-5FD2-142B654B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DBCF1-1596-BD18-24C5-1E94BBA6C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E78E9-B8BB-43E8-8EBF-E492819AF3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86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1434E-38D5-3946-21F7-9E9E1553A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0C5C2-8926-F540-BE25-9CE7612D2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A72A4F-E3F4-23B5-9807-DB82F3110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joblib</a:t>
            </a:r>
            <a:r>
              <a:rPr lang="en-US" dirty="0"/>
              <a:t> is optimized for serializing large </a:t>
            </a:r>
            <a:r>
              <a:rPr lang="en-US" dirty="0" err="1"/>
              <a:t>numpy</a:t>
            </a:r>
            <a:r>
              <a:rPr lang="en-US" dirty="0"/>
              <a:t> arrays and is often preferred for machine learning models.</a:t>
            </a:r>
            <a:br>
              <a:rPr lang="en-US" dirty="0"/>
            </a:br>
            <a:r>
              <a:rPr lang="en-US" b="1" dirty="0"/>
              <a:t>pickle</a:t>
            </a:r>
            <a:r>
              <a:rPr lang="en-US" dirty="0"/>
              <a:t> is a general-purpose serialization library that works for most Python objects, including machine learning models.</a:t>
            </a:r>
          </a:p>
          <a:p>
            <a:r>
              <a:rPr lang="en-US" b="1" dirty="0"/>
              <a:t>Flask</a:t>
            </a:r>
            <a:r>
              <a:rPr lang="en-US" dirty="0"/>
              <a:t> is a lightweight framework ideal for small applications. Below is an example to deploy a model as a REST API.</a:t>
            </a:r>
          </a:p>
          <a:p>
            <a:r>
              <a:rPr lang="en-US" b="1" dirty="0"/>
              <a:t>FastAPI</a:t>
            </a:r>
            <a:r>
              <a:rPr lang="en-US" dirty="0"/>
              <a:t> is a modern framework with built-in support for asynchronous operations, automatic validation, and documentation.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9C5BF-98F9-F6B7-6088-FB573BD0E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45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4103218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10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33588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1B20E-7328-7E14-2DED-10182041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D955D-B7D0-FFE3-738D-23EE98309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B94CA-FF56-36F8-3798-60CF34B41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F93F3-BF4A-4300-E235-FDDC8C32C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11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426036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D71E2-8877-2018-B4B7-882AF2FC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0CFE2F-E6B2-B4C8-B82F-65423C15D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DBF61-48EC-D508-4903-DE2658C06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9B119-9AC0-1CD1-690D-470E852BA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12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10422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8B4BD-A947-F846-7061-4666DA6E2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A314C-B3B8-C9AD-9B0C-A27671BF6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323FD-75FC-FAB1-E4B1-C1307FCE7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33889-253F-34AC-8921-51B87909F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13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646061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57AD9-9657-6104-6C0F-0A768585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DEC54-B15D-A5B0-4906-1E9A664DE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D8A2A-E9A8-A6C3-84E8-945A8622F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(Machine Learning) is a branch of AI that enables machines to learn from data, identify patterns, and improve their performance over time without explicit programming.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D5793-761C-A33F-1416-EEB89FC50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C52E-CB9E-634A-9E0A-865275A8C39D}" type="slidenum">
              <a:rPr lang="en-MM" smtClean="0"/>
              <a:t>14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58612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04ED-4508-0F34-BFC4-0C2161C82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85C1A-F210-A239-82E3-053D405C1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ACCFE-9CFB-0817-AF62-4B72902A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B9ADD-08E0-4EE5-E616-2F467FEB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A0EE8-7F6E-8122-537F-EBC88F04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48135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A72F8-C0B1-A912-44F9-4796F14B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1BEAC-9692-EBD6-2B67-52679DC38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033E1-61EE-BE6E-5331-1776B8E5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6C4DF-3352-D821-52DA-2F1C1207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A695B-0AF5-6CEF-A599-48A18552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04681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13E6C-B78E-717D-D0EE-29E04A47E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7346B-FA07-DEE7-F33E-7D727DBDC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E7E0D-B878-CD6D-A920-7ED5B52D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FF161-62BF-129F-D8F4-B6D5C046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04EF4-8599-52F9-288E-1B4CB4784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12838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36344" y="317450"/>
            <a:ext cx="11509684" cy="29528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22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2D95644-5228-41DD-98F0-AA7395A912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ru-RU" sz="100">
                <a:solidFill>
                  <a:schemeClr val="tx1"/>
                </a:solidFill>
              </a:defRPr>
            </a:lvl1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962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36344" y="317450"/>
            <a:ext cx="11509684" cy="29528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186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Opening (28-07-20)-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/>
          <p:cNvSpPr>
            <a:spLocks noGrp="1"/>
          </p:cNvSpPr>
          <p:nvPr>
            <p:ph type="pic" sz="quarter" idx="11"/>
          </p:nvPr>
        </p:nvSpPr>
        <p:spPr>
          <a:xfrm>
            <a:off x="3930650" y="0"/>
            <a:ext cx="8261350" cy="6858000"/>
          </a:xfrm>
          <a:custGeom>
            <a:avLst/>
            <a:gdLst>
              <a:gd name="connsiteX0" fmla="*/ 2910467 w 12359204"/>
              <a:gd name="connsiteY0" fmla="*/ 5373231 h 10288587"/>
              <a:gd name="connsiteX1" fmla="*/ 5824254 w 12359204"/>
              <a:gd name="connsiteY1" fmla="*/ 10288587 h 10288587"/>
              <a:gd name="connsiteX2" fmla="*/ 0 w 12359204"/>
              <a:gd name="connsiteY2" fmla="*/ 10288587 h 10288587"/>
              <a:gd name="connsiteX3" fmla="*/ 9555280 w 12359204"/>
              <a:gd name="connsiteY3" fmla="*/ 5268661 h 10288587"/>
              <a:gd name="connsiteX4" fmla="*/ 12359204 w 12359204"/>
              <a:gd name="connsiteY4" fmla="*/ 5268661 h 10288587"/>
              <a:gd name="connsiteX5" fmla="*/ 12359204 w 12359204"/>
              <a:gd name="connsiteY5" fmla="*/ 10005937 h 10288587"/>
              <a:gd name="connsiteX6" fmla="*/ 9297499 w 12359204"/>
              <a:gd name="connsiteY6" fmla="*/ 5268661 h 10288587"/>
              <a:gd name="connsiteX7" fmla="*/ 12268756 w 12359204"/>
              <a:gd name="connsiteY7" fmla="*/ 10288587 h 10288587"/>
              <a:gd name="connsiteX8" fmla="*/ 6321724 w 12359204"/>
              <a:gd name="connsiteY8" fmla="*/ 10288587 h 10288587"/>
              <a:gd name="connsiteX9" fmla="*/ 3099470 w 12359204"/>
              <a:gd name="connsiteY9" fmla="*/ 5268661 h 10288587"/>
              <a:gd name="connsiteX10" fmla="*/ 9046500 w 12359204"/>
              <a:gd name="connsiteY10" fmla="*/ 5268661 h 10288587"/>
              <a:gd name="connsiteX11" fmla="*/ 6071855 w 12359204"/>
              <a:gd name="connsiteY11" fmla="*/ 10288587 h 10288587"/>
              <a:gd name="connsiteX12" fmla="*/ 12359204 w 12359204"/>
              <a:gd name="connsiteY12" fmla="*/ 282649 h 10288587"/>
              <a:gd name="connsiteX13" fmla="*/ 12359204 w 12359204"/>
              <a:gd name="connsiteY13" fmla="*/ 5019925 h 10288587"/>
              <a:gd name="connsiteX14" fmla="*/ 9555280 w 12359204"/>
              <a:gd name="connsiteY14" fmla="*/ 5019925 h 10288587"/>
              <a:gd name="connsiteX15" fmla="*/ 6071855 w 12359204"/>
              <a:gd name="connsiteY15" fmla="*/ 0 h 10288587"/>
              <a:gd name="connsiteX16" fmla="*/ 9046500 w 12359204"/>
              <a:gd name="connsiteY16" fmla="*/ 5019925 h 10288587"/>
              <a:gd name="connsiteX17" fmla="*/ 3099470 w 12359204"/>
              <a:gd name="connsiteY17" fmla="*/ 5019925 h 10288587"/>
              <a:gd name="connsiteX18" fmla="*/ 6321724 w 12359204"/>
              <a:gd name="connsiteY18" fmla="*/ 0 h 10288587"/>
              <a:gd name="connsiteX19" fmla="*/ 12268756 w 12359204"/>
              <a:gd name="connsiteY19" fmla="*/ 0 h 10288587"/>
              <a:gd name="connsiteX20" fmla="*/ 9297499 w 12359204"/>
              <a:gd name="connsiteY20" fmla="*/ 5019925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359204" h="10288587">
                <a:moveTo>
                  <a:pt x="2910467" y="5373231"/>
                </a:moveTo>
                <a:lnTo>
                  <a:pt x="5824254" y="10288587"/>
                </a:lnTo>
                <a:lnTo>
                  <a:pt x="0" y="10288587"/>
                </a:lnTo>
                <a:close/>
                <a:moveTo>
                  <a:pt x="9555280" y="5268661"/>
                </a:moveTo>
                <a:lnTo>
                  <a:pt x="12359204" y="5268661"/>
                </a:lnTo>
                <a:lnTo>
                  <a:pt x="12359204" y="10005937"/>
                </a:lnTo>
                <a:close/>
                <a:moveTo>
                  <a:pt x="9297499" y="5268661"/>
                </a:moveTo>
                <a:lnTo>
                  <a:pt x="12268756" y="10288587"/>
                </a:lnTo>
                <a:lnTo>
                  <a:pt x="6321724" y="10288587"/>
                </a:lnTo>
                <a:close/>
                <a:moveTo>
                  <a:pt x="3099470" y="5268661"/>
                </a:moveTo>
                <a:lnTo>
                  <a:pt x="9046500" y="5268661"/>
                </a:lnTo>
                <a:lnTo>
                  <a:pt x="6071855" y="10288587"/>
                </a:lnTo>
                <a:close/>
                <a:moveTo>
                  <a:pt x="12359204" y="282649"/>
                </a:moveTo>
                <a:lnTo>
                  <a:pt x="12359204" y="5019925"/>
                </a:lnTo>
                <a:lnTo>
                  <a:pt x="9555280" y="5019925"/>
                </a:lnTo>
                <a:close/>
                <a:moveTo>
                  <a:pt x="6071855" y="0"/>
                </a:moveTo>
                <a:lnTo>
                  <a:pt x="9046500" y="5019925"/>
                </a:lnTo>
                <a:lnTo>
                  <a:pt x="3099470" y="5019925"/>
                </a:lnTo>
                <a:close/>
                <a:moveTo>
                  <a:pt x="6321724" y="0"/>
                </a:moveTo>
                <a:lnTo>
                  <a:pt x="12268756" y="0"/>
                </a:lnTo>
                <a:lnTo>
                  <a:pt x="9297499" y="5019925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ru-RU" sz="100">
                <a:solidFill>
                  <a:schemeClr val="tx1"/>
                </a:solidFill>
              </a:defRPr>
            </a:lvl1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4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13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879620" y="766798"/>
            <a:ext cx="4985877" cy="5324405"/>
          </a:xfrm>
          <a:custGeom>
            <a:avLst/>
            <a:gdLst>
              <a:gd name="T0" fmla="*/ 2112 w 3822"/>
              <a:gd name="T1" fmla="*/ 1271 h 4077"/>
              <a:gd name="T2" fmla="*/ 3822 w 3822"/>
              <a:gd name="T3" fmla="*/ 2972 h 4077"/>
              <a:gd name="T4" fmla="*/ 3822 w 3822"/>
              <a:gd name="T5" fmla="*/ 1781 h 4077"/>
              <a:gd name="T6" fmla="*/ 2112 w 3822"/>
              <a:gd name="T7" fmla="*/ 78 h 4077"/>
              <a:gd name="T8" fmla="*/ 2112 w 3822"/>
              <a:gd name="T9" fmla="*/ 1271 h 4077"/>
              <a:gd name="T10" fmla="*/ 772 w 3822"/>
              <a:gd name="T11" fmla="*/ 1918 h 4077"/>
              <a:gd name="T12" fmla="*/ 2941 w 3822"/>
              <a:gd name="T13" fmla="*/ 4077 h 4077"/>
              <a:gd name="T14" fmla="*/ 2941 w 3822"/>
              <a:gd name="T15" fmla="*/ 2160 h 4077"/>
              <a:gd name="T16" fmla="*/ 772 w 3822"/>
              <a:gd name="T17" fmla="*/ 0 h 4077"/>
              <a:gd name="T18" fmla="*/ 772 w 3822"/>
              <a:gd name="T19" fmla="*/ 1918 h 4077"/>
              <a:gd name="T20" fmla="*/ 0 w 3822"/>
              <a:gd name="T21" fmla="*/ 2405 h 4077"/>
              <a:gd name="T22" fmla="*/ 1620 w 3822"/>
              <a:gd name="T23" fmla="*/ 4018 h 4077"/>
              <a:gd name="T24" fmla="*/ 1620 w 3822"/>
              <a:gd name="T25" fmla="*/ 2825 h 4077"/>
              <a:gd name="T26" fmla="*/ 0 w 3822"/>
              <a:gd name="T27" fmla="*/ 1213 h 4077"/>
              <a:gd name="T28" fmla="*/ 0 w 3822"/>
              <a:gd name="T29" fmla="*/ 2405 h 4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22" h="4077">
                <a:moveTo>
                  <a:pt x="2112" y="1271"/>
                </a:moveTo>
                <a:lnTo>
                  <a:pt x="3822" y="2972"/>
                </a:lnTo>
                <a:lnTo>
                  <a:pt x="3822" y="1781"/>
                </a:lnTo>
                <a:lnTo>
                  <a:pt x="2112" y="78"/>
                </a:lnTo>
                <a:lnTo>
                  <a:pt x="2112" y="1271"/>
                </a:lnTo>
                <a:close/>
                <a:moveTo>
                  <a:pt x="772" y="1918"/>
                </a:moveTo>
                <a:lnTo>
                  <a:pt x="2941" y="4077"/>
                </a:lnTo>
                <a:lnTo>
                  <a:pt x="2941" y="2160"/>
                </a:lnTo>
                <a:lnTo>
                  <a:pt x="772" y="0"/>
                </a:lnTo>
                <a:lnTo>
                  <a:pt x="772" y="1918"/>
                </a:lnTo>
                <a:close/>
                <a:moveTo>
                  <a:pt x="0" y="2405"/>
                </a:moveTo>
                <a:lnTo>
                  <a:pt x="1620" y="4018"/>
                </a:lnTo>
                <a:lnTo>
                  <a:pt x="1620" y="2825"/>
                </a:lnTo>
                <a:lnTo>
                  <a:pt x="0" y="1213"/>
                </a:lnTo>
                <a:lnTo>
                  <a:pt x="0" y="2405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65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2"/>
          <p:cNvSpPr>
            <a:spLocks noGrp="1"/>
          </p:cNvSpPr>
          <p:nvPr>
            <p:ph type="pic" sz="quarter" idx="11"/>
          </p:nvPr>
        </p:nvSpPr>
        <p:spPr>
          <a:xfrm>
            <a:off x="5774030" y="783773"/>
            <a:ext cx="5253590" cy="5290457"/>
          </a:xfrm>
          <a:custGeom>
            <a:avLst/>
            <a:gdLst>
              <a:gd name="connsiteX0" fmla="*/ 3940192 w 7880385"/>
              <a:gd name="connsiteY0" fmla="*/ 2282867 h 7936911"/>
              <a:gd name="connsiteX1" fmla="*/ 2254604 w 7880385"/>
              <a:gd name="connsiteY1" fmla="*/ 3968455 h 7936911"/>
              <a:gd name="connsiteX2" fmla="*/ 3940192 w 7880385"/>
              <a:gd name="connsiteY2" fmla="*/ 5654043 h 7936911"/>
              <a:gd name="connsiteX3" fmla="*/ 5625780 w 7880385"/>
              <a:gd name="connsiteY3" fmla="*/ 3968455 h 7936911"/>
              <a:gd name="connsiteX4" fmla="*/ 3940192 w 7880385"/>
              <a:gd name="connsiteY4" fmla="*/ 2282867 h 7936911"/>
              <a:gd name="connsiteX5" fmla="*/ 3939062 w 7880385"/>
              <a:gd name="connsiteY5" fmla="*/ 0 h 7936911"/>
              <a:gd name="connsiteX6" fmla="*/ 4142456 w 7880385"/>
              <a:gd name="connsiteY6" fmla="*/ 4528 h 7936911"/>
              <a:gd name="connsiteX7" fmla="*/ 4343590 w 7880385"/>
              <a:gd name="connsiteY7" fmla="*/ 20374 h 7936911"/>
              <a:gd name="connsiteX8" fmla="*/ 4540204 w 7880385"/>
              <a:gd name="connsiteY8" fmla="*/ 45276 h 7936911"/>
              <a:gd name="connsiteX9" fmla="*/ 4734558 w 7880385"/>
              <a:gd name="connsiteY9" fmla="*/ 81497 h 7936911"/>
              <a:gd name="connsiteX10" fmla="*/ 4924394 w 7880385"/>
              <a:gd name="connsiteY10" fmla="*/ 126773 h 7936911"/>
              <a:gd name="connsiteX11" fmla="*/ 5111968 w 7880385"/>
              <a:gd name="connsiteY11" fmla="*/ 178841 h 7936911"/>
              <a:gd name="connsiteX12" fmla="*/ 5295022 w 7880385"/>
              <a:gd name="connsiteY12" fmla="*/ 239964 h 7936911"/>
              <a:gd name="connsiteX13" fmla="*/ 5473556 w 7880385"/>
              <a:gd name="connsiteY13" fmla="*/ 312406 h 7936911"/>
              <a:gd name="connsiteX14" fmla="*/ 5649832 w 7880385"/>
              <a:gd name="connsiteY14" fmla="*/ 391639 h 7936911"/>
              <a:gd name="connsiteX15" fmla="*/ 5819326 w 7880385"/>
              <a:gd name="connsiteY15" fmla="*/ 479927 h 7936911"/>
              <a:gd name="connsiteX16" fmla="*/ 5984302 w 7880385"/>
              <a:gd name="connsiteY16" fmla="*/ 575007 h 7936911"/>
              <a:gd name="connsiteX17" fmla="*/ 6142497 w 7880385"/>
              <a:gd name="connsiteY17" fmla="*/ 679143 h 7936911"/>
              <a:gd name="connsiteX18" fmla="*/ 6298432 w 7880385"/>
              <a:gd name="connsiteY18" fmla="*/ 787805 h 7936911"/>
              <a:gd name="connsiteX19" fmla="*/ 6447588 w 7880385"/>
              <a:gd name="connsiteY19" fmla="*/ 907787 h 7936911"/>
              <a:gd name="connsiteX20" fmla="*/ 6589964 w 7880385"/>
              <a:gd name="connsiteY20" fmla="*/ 1030033 h 7936911"/>
              <a:gd name="connsiteX21" fmla="*/ 6727820 w 7880385"/>
              <a:gd name="connsiteY21" fmla="*/ 1163598 h 7936911"/>
              <a:gd name="connsiteX22" fmla="*/ 6856636 w 7880385"/>
              <a:gd name="connsiteY22" fmla="*/ 1301690 h 7936911"/>
              <a:gd name="connsiteX23" fmla="*/ 6980932 w 7880385"/>
              <a:gd name="connsiteY23" fmla="*/ 1446574 h 7936911"/>
              <a:gd name="connsiteX24" fmla="*/ 7098448 w 7880385"/>
              <a:gd name="connsiteY24" fmla="*/ 1593721 h 7936911"/>
              <a:gd name="connsiteX25" fmla="*/ 7206925 w 7880385"/>
              <a:gd name="connsiteY25" fmla="*/ 1749924 h 7936911"/>
              <a:gd name="connsiteX26" fmla="*/ 7310882 w 7880385"/>
              <a:gd name="connsiteY26" fmla="*/ 1910654 h 7936911"/>
              <a:gd name="connsiteX27" fmla="*/ 7405799 w 7880385"/>
              <a:gd name="connsiteY27" fmla="*/ 2078176 h 7936911"/>
              <a:gd name="connsiteX28" fmla="*/ 7491676 w 7880385"/>
              <a:gd name="connsiteY28" fmla="*/ 2250226 h 7936911"/>
              <a:gd name="connsiteX29" fmla="*/ 7570774 w 7880385"/>
              <a:gd name="connsiteY29" fmla="*/ 2424539 h 7936911"/>
              <a:gd name="connsiteX30" fmla="*/ 7643092 w 7880385"/>
              <a:gd name="connsiteY30" fmla="*/ 2603379 h 7936911"/>
              <a:gd name="connsiteX31" fmla="*/ 7704110 w 7880385"/>
              <a:gd name="connsiteY31" fmla="*/ 2786748 h 7936911"/>
              <a:gd name="connsiteX32" fmla="*/ 7758348 w 7880385"/>
              <a:gd name="connsiteY32" fmla="*/ 2976908 h 7936911"/>
              <a:gd name="connsiteX33" fmla="*/ 7801288 w 7880385"/>
              <a:gd name="connsiteY33" fmla="*/ 3167068 h 7936911"/>
              <a:gd name="connsiteX34" fmla="*/ 7835186 w 7880385"/>
              <a:gd name="connsiteY34" fmla="*/ 3364019 h 7936911"/>
              <a:gd name="connsiteX35" fmla="*/ 7860046 w 7880385"/>
              <a:gd name="connsiteY35" fmla="*/ 3560970 h 7936911"/>
              <a:gd name="connsiteX36" fmla="*/ 7875865 w 7880385"/>
              <a:gd name="connsiteY36" fmla="*/ 3762449 h 7936911"/>
              <a:gd name="connsiteX37" fmla="*/ 7880385 w 7880385"/>
              <a:gd name="connsiteY37" fmla="*/ 3970719 h 7936911"/>
              <a:gd name="connsiteX38" fmla="*/ 7875865 w 7880385"/>
              <a:gd name="connsiteY38" fmla="*/ 4174462 h 7936911"/>
              <a:gd name="connsiteX39" fmla="*/ 7860046 w 7880385"/>
              <a:gd name="connsiteY39" fmla="*/ 4375941 h 7936911"/>
              <a:gd name="connsiteX40" fmla="*/ 7835186 w 7880385"/>
              <a:gd name="connsiteY40" fmla="*/ 4572892 h 7936911"/>
              <a:gd name="connsiteX41" fmla="*/ 7801288 w 7880385"/>
              <a:gd name="connsiteY41" fmla="*/ 4769844 h 7936911"/>
              <a:gd name="connsiteX42" fmla="*/ 7758348 w 7880385"/>
              <a:gd name="connsiteY42" fmla="*/ 4960004 h 7936911"/>
              <a:gd name="connsiteX43" fmla="*/ 7704110 w 7880385"/>
              <a:gd name="connsiteY43" fmla="*/ 5150164 h 7936911"/>
              <a:gd name="connsiteX44" fmla="*/ 7643092 w 7880385"/>
              <a:gd name="connsiteY44" fmla="*/ 5333532 h 7936911"/>
              <a:gd name="connsiteX45" fmla="*/ 7570774 w 7880385"/>
              <a:gd name="connsiteY45" fmla="*/ 5512373 h 7936911"/>
              <a:gd name="connsiteX46" fmla="*/ 7491676 w 7880385"/>
              <a:gd name="connsiteY46" fmla="*/ 5686686 h 7936911"/>
              <a:gd name="connsiteX47" fmla="*/ 7405799 w 7880385"/>
              <a:gd name="connsiteY47" fmla="*/ 5858735 h 7936911"/>
              <a:gd name="connsiteX48" fmla="*/ 7310882 w 7880385"/>
              <a:gd name="connsiteY48" fmla="*/ 6026257 h 7936911"/>
              <a:gd name="connsiteX49" fmla="*/ 7206925 w 7880385"/>
              <a:gd name="connsiteY49" fmla="*/ 6186988 h 7936911"/>
              <a:gd name="connsiteX50" fmla="*/ 7098448 w 7880385"/>
              <a:gd name="connsiteY50" fmla="*/ 6343190 h 7936911"/>
              <a:gd name="connsiteX51" fmla="*/ 6980932 w 7880385"/>
              <a:gd name="connsiteY51" fmla="*/ 6490338 h 7936911"/>
              <a:gd name="connsiteX52" fmla="*/ 6856636 w 7880385"/>
              <a:gd name="connsiteY52" fmla="*/ 6635222 h 7936911"/>
              <a:gd name="connsiteX53" fmla="*/ 6727820 w 7880385"/>
              <a:gd name="connsiteY53" fmla="*/ 6773314 h 7936911"/>
              <a:gd name="connsiteX54" fmla="*/ 6589964 w 7880385"/>
              <a:gd name="connsiteY54" fmla="*/ 6906879 h 7936911"/>
              <a:gd name="connsiteX55" fmla="*/ 6447588 w 7880385"/>
              <a:gd name="connsiteY55" fmla="*/ 7029124 h 7936911"/>
              <a:gd name="connsiteX56" fmla="*/ 6298432 w 7880385"/>
              <a:gd name="connsiteY56" fmla="*/ 7149106 h 7936911"/>
              <a:gd name="connsiteX57" fmla="*/ 6142497 w 7880385"/>
              <a:gd name="connsiteY57" fmla="*/ 7257768 h 7936911"/>
              <a:gd name="connsiteX58" fmla="*/ 5984302 w 7880385"/>
              <a:gd name="connsiteY58" fmla="*/ 7361904 h 7936911"/>
              <a:gd name="connsiteX59" fmla="*/ 5819326 w 7880385"/>
              <a:gd name="connsiteY59" fmla="*/ 7456984 h 7936911"/>
              <a:gd name="connsiteX60" fmla="*/ 5649832 w 7880385"/>
              <a:gd name="connsiteY60" fmla="*/ 7545272 h 7936911"/>
              <a:gd name="connsiteX61" fmla="*/ 5473556 w 7880385"/>
              <a:gd name="connsiteY61" fmla="*/ 7624506 h 7936911"/>
              <a:gd name="connsiteX62" fmla="*/ 5295022 w 7880385"/>
              <a:gd name="connsiteY62" fmla="*/ 7696948 h 7936911"/>
              <a:gd name="connsiteX63" fmla="*/ 5111968 w 7880385"/>
              <a:gd name="connsiteY63" fmla="*/ 7758070 h 7936911"/>
              <a:gd name="connsiteX64" fmla="*/ 4924394 w 7880385"/>
              <a:gd name="connsiteY64" fmla="*/ 7810138 h 7936911"/>
              <a:gd name="connsiteX65" fmla="*/ 4734558 w 7880385"/>
              <a:gd name="connsiteY65" fmla="*/ 7855414 h 7936911"/>
              <a:gd name="connsiteX66" fmla="*/ 4540204 w 7880385"/>
              <a:gd name="connsiteY66" fmla="*/ 7891635 h 7936911"/>
              <a:gd name="connsiteX67" fmla="*/ 4343590 w 7880385"/>
              <a:gd name="connsiteY67" fmla="*/ 7916536 h 7936911"/>
              <a:gd name="connsiteX68" fmla="*/ 4142456 w 7880385"/>
              <a:gd name="connsiteY68" fmla="*/ 7932384 h 7936911"/>
              <a:gd name="connsiteX69" fmla="*/ 3939062 w 7880385"/>
              <a:gd name="connsiteY69" fmla="*/ 7936911 h 7936911"/>
              <a:gd name="connsiteX70" fmla="*/ 3737928 w 7880385"/>
              <a:gd name="connsiteY70" fmla="*/ 7932384 h 7936911"/>
              <a:gd name="connsiteX71" fmla="*/ 3536794 w 7880385"/>
              <a:gd name="connsiteY71" fmla="*/ 7916536 h 7936911"/>
              <a:gd name="connsiteX72" fmla="*/ 3340180 w 7880385"/>
              <a:gd name="connsiteY72" fmla="*/ 7891635 h 7936911"/>
              <a:gd name="connsiteX73" fmla="*/ 3145826 w 7880385"/>
              <a:gd name="connsiteY73" fmla="*/ 7855414 h 7936911"/>
              <a:gd name="connsiteX74" fmla="*/ 2953731 w 7880385"/>
              <a:gd name="connsiteY74" fmla="*/ 7810138 h 7936911"/>
              <a:gd name="connsiteX75" fmla="*/ 2768417 w 7880385"/>
              <a:gd name="connsiteY75" fmla="*/ 7758070 h 7936911"/>
              <a:gd name="connsiteX76" fmla="*/ 2583103 w 7880385"/>
              <a:gd name="connsiteY76" fmla="*/ 7696948 h 7936911"/>
              <a:gd name="connsiteX77" fmla="*/ 2406828 w 7880385"/>
              <a:gd name="connsiteY77" fmla="*/ 7624506 h 7936911"/>
              <a:gd name="connsiteX78" fmla="*/ 2230553 w 7880385"/>
              <a:gd name="connsiteY78" fmla="*/ 7545272 h 7936911"/>
              <a:gd name="connsiteX79" fmla="*/ 2061058 w 7880385"/>
              <a:gd name="connsiteY79" fmla="*/ 7456984 h 7936911"/>
              <a:gd name="connsiteX80" fmla="*/ 1896083 w 7880385"/>
              <a:gd name="connsiteY80" fmla="*/ 7361904 h 7936911"/>
              <a:gd name="connsiteX81" fmla="*/ 1737888 w 7880385"/>
              <a:gd name="connsiteY81" fmla="*/ 7257768 h 7936911"/>
              <a:gd name="connsiteX82" fmla="*/ 1581953 w 7880385"/>
              <a:gd name="connsiteY82" fmla="*/ 7149106 h 7936911"/>
              <a:gd name="connsiteX83" fmla="*/ 1432797 w 7880385"/>
              <a:gd name="connsiteY83" fmla="*/ 7029124 h 7936911"/>
              <a:gd name="connsiteX84" fmla="*/ 1288161 w 7880385"/>
              <a:gd name="connsiteY84" fmla="*/ 6906879 h 7936911"/>
              <a:gd name="connsiteX85" fmla="*/ 1152565 w 7880385"/>
              <a:gd name="connsiteY85" fmla="*/ 6773314 h 7936911"/>
              <a:gd name="connsiteX86" fmla="*/ 1023749 w 7880385"/>
              <a:gd name="connsiteY86" fmla="*/ 6635222 h 7936911"/>
              <a:gd name="connsiteX87" fmla="*/ 897193 w 7880385"/>
              <a:gd name="connsiteY87" fmla="*/ 6490338 h 7936911"/>
              <a:gd name="connsiteX88" fmla="*/ 781937 w 7880385"/>
              <a:gd name="connsiteY88" fmla="*/ 6343190 h 7936911"/>
              <a:gd name="connsiteX89" fmla="*/ 673460 w 7880385"/>
              <a:gd name="connsiteY89" fmla="*/ 6186988 h 7936911"/>
              <a:gd name="connsiteX90" fmla="*/ 569503 w 7880385"/>
              <a:gd name="connsiteY90" fmla="*/ 6026257 h 7936911"/>
              <a:gd name="connsiteX91" fmla="*/ 474586 w 7880385"/>
              <a:gd name="connsiteY91" fmla="*/ 5858735 h 7936911"/>
              <a:gd name="connsiteX92" fmla="*/ 388708 w 7880385"/>
              <a:gd name="connsiteY92" fmla="*/ 5686686 h 7936911"/>
              <a:gd name="connsiteX93" fmla="*/ 307351 w 7880385"/>
              <a:gd name="connsiteY93" fmla="*/ 5512373 h 7936911"/>
              <a:gd name="connsiteX94" fmla="*/ 237293 w 7880385"/>
              <a:gd name="connsiteY94" fmla="*/ 5333532 h 7936911"/>
              <a:gd name="connsiteX95" fmla="*/ 176275 w 7880385"/>
              <a:gd name="connsiteY95" fmla="*/ 5150164 h 7936911"/>
              <a:gd name="connsiteX96" fmla="*/ 122036 w 7880385"/>
              <a:gd name="connsiteY96" fmla="*/ 4960004 h 7936911"/>
              <a:gd name="connsiteX97" fmla="*/ 79098 w 7880385"/>
              <a:gd name="connsiteY97" fmla="*/ 4769844 h 7936911"/>
              <a:gd name="connsiteX98" fmla="*/ 45199 w 7880385"/>
              <a:gd name="connsiteY98" fmla="*/ 4572892 h 7936911"/>
              <a:gd name="connsiteX99" fmla="*/ 20339 w 7880385"/>
              <a:gd name="connsiteY99" fmla="*/ 4375941 h 7936911"/>
              <a:gd name="connsiteX100" fmla="*/ 4520 w 7880385"/>
              <a:gd name="connsiteY100" fmla="*/ 4174462 h 7936911"/>
              <a:gd name="connsiteX101" fmla="*/ 0 w 7880385"/>
              <a:gd name="connsiteY101" fmla="*/ 3970719 h 7936911"/>
              <a:gd name="connsiteX102" fmla="*/ 4520 w 7880385"/>
              <a:gd name="connsiteY102" fmla="*/ 3762449 h 7936911"/>
              <a:gd name="connsiteX103" fmla="*/ 20339 w 7880385"/>
              <a:gd name="connsiteY103" fmla="*/ 3560970 h 7936911"/>
              <a:gd name="connsiteX104" fmla="*/ 45199 w 7880385"/>
              <a:gd name="connsiteY104" fmla="*/ 3364019 h 7936911"/>
              <a:gd name="connsiteX105" fmla="*/ 79098 w 7880385"/>
              <a:gd name="connsiteY105" fmla="*/ 3167068 h 7936911"/>
              <a:gd name="connsiteX106" fmla="*/ 122036 w 7880385"/>
              <a:gd name="connsiteY106" fmla="*/ 2976908 h 7936911"/>
              <a:gd name="connsiteX107" fmla="*/ 176275 w 7880385"/>
              <a:gd name="connsiteY107" fmla="*/ 2786748 h 7936911"/>
              <a:gd name="connsiteX108" fmla="*/ 237293 w 7880385"/>
              <a:gd name="connsiteY108" fmla="*/ 2603379 h 7936911"/>
              <a:gd name="connsiteX109" fmla="*/ 307351 w 7880385"/>
              <a:gd name="connsiteY109" fmla="*/ 2424539 h 7936911"/>
              <a:gd name="connsiteX110" fmla="*/ 388708 w 7880385"/>
              <a:gd name="connsiteY110" fmla="*/ 2250226 h 7936911"/>
              <a:gd name="connsiteX111" fmla="*/ 474586 w 7880385"/>
              <a:gd name="connsiteY111" fmla="*/ 2078176 h 7936911"/>
              <a:gd name="connsiteX112" fmla="*/ 569503 w 7880385"/>
              <a:gd name="connsiteY112" fmla="*/ 1910654 h 7936911"/>
              <a:gd name="connsiteX113" fmla="*/ 673460 w 7880385"/>
              <a:gd name="connsiteY113" fmla="*/ 1749924 h 7936911"/>
              <a:gd name="connsiteX114" fmla="*/ 781937 w 7880385"/>
              <a:gd name="connsiteY114" fmla="*/ 1593721 h 7936911"/>
              <a:gd name="connsiteX115" fmla="*/ 897193 w 7880385"/>
              <a:gd name="connsiteY115" fmla="*/ 1446574 h 7936911"/>
              <a:gd name="connsiteX116" fmla="*/ 1023749 w 7880385"/>
              <a:gd name="connsiteY116" fmla="*/ 1301690 h 7936911"/>
              <a:gd name="connsiteX117" fmla="*/ 1152565 w 7880385"/>
              <a:gd name="connsiteY117" fmla="*/ 1163598 h 7936911"/>
              <a:gd name="connsiteX118" fmla="*/ 1288161 w 7880385"/>
              <a:gd name="connsiteY118" fmla="*/ 1030033 h 7936911"/>
              <a:gd name="connsiteX119" fmla="*/ 1432797 w 7880385"/>
              <a:gd name="connsiteY119" fmla="*/ 907787 h 7936911"/>
              <a:gd name="connsiteX120" fmla="*/ 1581953 w 7880385"/>
              <a:gd name="connsiteY120" fmla="*/ 787805 h 7936911"/>
              <a:gd name="connsiteX121" fmla="*/ 1737888 w 7880385"/>
              <a:gd name="connsiteY121" fmla="*/ 679143 h 7936911"/>
              <a:gd name="connsiteX122" fmla="*/ 1896083 w 7880385"/>
              <a:gd name="connsiteY122" fmla="*/ 575007 h 7936911"/>
              <a:gd name="connsiteX123" fmla="*/ 2061058 w 7880385"/>
              <a:gd name="connsiteY123" fmla="*/ 479927 h 7936911"/>
              <a:gd name="connsiteX124" fmla="*/ 2230553 w 7880385"/>
              <a:gd name="connsiteY124" fmla="*/ 391639 h 7936911"/>
              <a:gd name="connsiteX125" fmla="*/ 2406828 w 7880385"/>
              <a:gd name="connsiteY125" fmla="*/ 312406 h 7936911"/>
              <a:gd name="connsiteX126" fmla="*/ 2583103 w 7880385"/>
              <a:gd name="connsiteY126" fmla="*/ 239964 h 7936911"/>
              <a:gd name="connsiteX127" fmla="*/ 2768417 w 7880385"/>
              <a:gd name="connsiteY127" fmla="*/ 178841 h 7936911"/>
              <a:gd name="connsiteX128" fmla="*/ 2953731 w 7880385"/>
              <a:gd name="connsiteY128" fmla="*/ 126773 h 7936911"/>
              <a:gd name="connsiteX129" fmla="*/ 3145826 w 7880385"/>
              <a:gd name="connsiteY129" fmla="*/ 81497 h 7936911"/>
              <a:gd name="connsiteX130" fmla="*/ 3340180 w 7880385"/>
              <a:gd name="connsiteY130" fmla="*/ 45276 h 7936911"/>
              <a:gd name="connsiteX131" fmla="*/ 3536794 w 7880385"/>
              <a:gd name="connsiteY131" fmla="*/ 20374 h 7936911"/>
              <a:gd name="connsiteX132" fmla="*/ 3737928 w 7880385"/>
              <a:gd name="connsiteY132" fmla="*/ 4528 h 793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7880385" h="7936911">
                <a:moveTo>
                  <a:pt x="3940192" y="2282867"/>
                </a:moveTo>
                <a:cubicBezTo>
                  <a:pt x="3009267" y="2282867"/>
                  <a:pt x="2254604" y="3037530"/>
                  <a:pt x="2254604" y="3968455"/>
                </a:cubicBezTo>
                <a:cubicBezTo>
                  <a:pt x="2254604" y="4899380"/>
                  <a:pt x="3009267" y="5654043"/>
                  <a:pt x="3940192" y="5654043"/>
                </a:cubicBezTo>
                <a:cubicBezTo>
                  <a:pt x="4871117" y="5654043"/>
                  <a:pt x="5625780" y="4899380"/>
                  <a:pt x="5625780" y="3968455"/>
                </a:cubicBezTo>
                <a:cubicBezTo>
                  <a:pt x="5625780" y="3037530"/>
                  <a:pt x="4871117" y="2282867"/>
                  <a:pt x="3940192" y="2282867"/>
                </a:cubicBezTo>
                <a:close/>
                <a:moveTo>
                  <a:pt x="3939062" y="0"/>
                </a:moveTo>
                <a:lnTo>
                  <a:pt x="4142456" y="4528"/>
                </a:lnTo>
                <a:lnTo>
                  <a:pt x="4343590" y="20374"/>
                </a:lnTo>
                <a:lnTo>
                  <a:pt x="4540204" y="45276"/>
                </a:lnTo>
                <a:lnTo>
                  <a:pt x="4734558" y="81497"/>
                </a:lnTo>
                <a:lnTo>
                  <a:pt x="4924394" y="126773"/>
                </a:lnTo>
                <a:lnTo>
                  <a:pt x="5111968" y="178841"/>
                </a:lnTo>
                <a:lnTo>
                  <a:pt x="5295022" y="239964"/>
                </a:lnTo>
                <a:lnTo>
                  <a:pt x="5473556" y="312406"/>
                </a:lnTo>
                <a:lnTo>
                  <a:pt x="5649832" y="391639"/>
                </a:lnTo>
                <a:lnTo>
                  <a:pt x="5819326" y="479927"/>
                </a:lnTo>
                <a:lnTo>
                  <a:pt x="5984302" y="575007"/>
                </a:lnTo>
                <a:lnTo>
                  <a:pt x="6142497" y="679143"/>
                </a:lnTo>
                <a:lnTo>
                  <a:pt x="6298432" y="787805"/>
                </a:lnTo>
                <a:lnTo>
                  <a:pt x="6447588" y="907787"/>
                </a:lnTo>
                <a:lnTo>
                  <a:pt x="6589964" y="1030033"/>
                </a:lnTo>
                <a:lnTo>
                  <a:pt x="6727820" y="1163598"/>
                </a:lnTo>
                <a:lnTo>
                  <a:pt x="6856636" y="1301690"/>
                </a:lnTo>
                <a:lnTo>
                  <a:pt x="6980932" y="1446574"/>
                </a:lnTo>
                <a:lnTo>
                  <a:pt x="7098448" y="1593721"/>
                </a:lnTo>
                <a:lnTo>
                  <a:pt x="7206925" y="1749924"/>
                </a:lnTo>
                <a:lnTo>
                  <a:pt x="7310882" y="1910654"/>
                </a:lnTo>
                <a:lnTo>
                  <a:pt x="7405799" y="2078176"/>
                </a:lnTo>
                <a:lnTo>
                  <a:pt x="7491676" y="2250226"/>
                </a:lnTo>
                <a:lnTo>
                  <a:pt x="7570774" y="2424539"/>
                </a:lnTo>
                <a:lnTo>
                  <a:pt x="7643092" y="2603379"/>
                </a:lnTo>
                <a:lnTo>
                  <a:pt x="7704110" y="2786748"/>
                </a:lnTo>
                <a:lnTo>
                  <a:pt x="7758348" y="2976908"/>
                </a:lnTo>
                <a:lnTo>
                  <a:pt x="7801288" y="3167068"/>
                </a:lnTo>
                <a:lnTo>
                  <a:pt x="7835186" y="3364019"/>
                </a:lnTo>
                <a:lnTo>
                  <a:pt x="7860046" y="3560970"/>
                </a:lnTo>
                <a:lnTo>
                  <a:pt x="7875865" y="3762449"/>
                </a:lnTo>
                <a:lnTo>
                  <a:pt x="7880385" y="3970719"/>
                </a:lnTo>
                <a:lnTo>
                  <a:pt x="7875865" y="4174462"/>
                </a:lnTo>
                <a:lnTo>
                  <a:pt x="7860046" y="4375941"/>
                </a:lnTo>
                <a:lnTo>
                  <a:pt x="7835186" y="4572892"/>
                </a:lnTo>
                <a:lnTo>
                  <a:pt x="7801288" y="4769844"/>
                </a:lnTo>
                <a:lnTo>
                  <a:pt x="7758348" y="4960004"/>
                </a:lnTo>
                <a:lnTo>
                  <a:pt x="7704110" y="5150164"/>
                </a:lnTo>
                <a:lnTo>
                  <a:pt x="7643092" y="5333532"/>
                </a:lnTo>
                <a:lnTo>
                  <a:pt x="7570774" y="5512373"/>
                </a:lnTo>
                <a:lnTo>
                  <a:pt x="7491676" y="5686686"/>
                </a:lnTo>
                <a:lnTo>
                  <a:pt x="7405799" y="5858735"/>
                </a:lnTo>
                <a:lnTo>
                  <a:pt x="7310882" y="6026257"/>
                </a:lnTo>
                <a:lnTo>
                  <a:pt x="7206925" y="6186988"/>
                </a:lnTo>
                <a:lnTo>
                  <a:pt x="7098448" y="6343190"/>
                </a:lnTo>
                <a:lnTo>
                  <a:pt x="6980932" y="6490338"/>
                </a:lnTo>
                <a:lnTo>
                  <a:pt x="6856636" y="6635222"/>
                </a:lnTo>
                <a:lnTo>
                  <a:pt x="6727820" y="6773314"/>
                </a:lnTo>
                <a:lnTo>
                  <a:pt x="6589964" y="6906879"/>
                </a:lnTo>
                <a:lnTo>
                  <a:pt x="6447588" y="7029124"/>
                </a:lnTo>
                <a:lnTo>
                  <a:pt x="6298432" y="7149106"/>
                </a:lnTo>
                <a:lnTo>
                  <a:pt x="6142497" y="7257768"/>
                </a:lnTo>
                <a:lnTo>
                  <a:pt x="5984302" y="7361904"/>
                </a:lnTo>
                <a:lnTo>
                  <a:pt x="5819326" y="7456984"/>
                </a:lnTo>
                <a:lnTo>
                  <a:pt x="5649832" y="7545272"/>
                </a:lnTo>
                <a:lnTo>
                  <a:pt x="5473556" y="7624506"/>
                </a:lnTo>
                <a:lnTo>
                  <a:pt x="5295022" y="7696948"/>
                </a:lnTo>
                <a:lnTo>
                  <a:pt x="5111968" y="7758070"/>
                </a:lnTo>
                <a:lnTo>
                  <a:pt x="4924394" y="7810138"/>
                </a:lnTo>
                <a:lnTo>
                  <a:pt x="4734558" y="7855414"/>
                </a:lnTo>
                <a:lnTo>
                  <a:pt x="4540204" y="7891635"/>
                </a:lnTo>
                <a:lnTo>
                  <a:pt x="4343590" y="7916536"/>
                </a:lnTo>
                <a:lnTo>
                  <a:pt x="4142456" y="7932384"/>
                </a:lnTo>
                <a:lnTo>
                  <a:pt x="3939062" y="7936911"/>
                </a:lnTo>
                <a:lnTo>
                  <a:pt x="3737928" y="7932384"/>
                </a:lnTo>
                <a:lnTo>
                  <a:pt x="3536794" y="7916536"/>
                </a:lnTo>
                <a:lnTo>
                  <a:pt x="3340180" y="7891635"/>
                </a:lnTo>
                <a:lnTo>
                  <a:pt x="3145826" y="7855414"/>
                </a:lnTo>
                <a:lnTo>
                  <a:pt x="2953731" y="7810138"/>
                </a:lnTo>
                <a:lnTo>
                  <a:pt x="2768417" y="7758070"/>
                </a:lnTo>
                <a:lnTo>
                  <a:pt x="2583103" y="7696948"/>
                </a:lnTo>
                <a:lnTo>
                  <a:pt x="2406828" y="7624506"/>
                </a:lnTo>
                <a:lnTo>
                  <a:pt x="2230553" y="7545272"/>
                </a:lnTo>
                <a:lnTo>
                  <a:pt x="2061058" y="7456984"/>
                </a:lnTo>
                <a:lnTo>
                  <a:pt x="1896083" y="7361904"/>
                </a:lnTo>
                <a:lnTo>
                  <a:pt x="1737888" y="7257768"/>
                </a:lnTo>
                <a:lnTo>
                  <a:pt x="1581953" y="7149106"/>
                </a:lnTo>
                <a:lnTo>
                  <a:pt x="1432797" y="7029124"/>
                </a:lnTo>
                <a:lnTo>
                  <a:pt x="1288161" y="6906879"/>
                </a:lnTo>
                <a:lnTo>
                  <a:pt x="1152565" y="6773314"/>
                </a:lnTo>
                <a:lnTo>
                  <a:pt x="1023749" y="6635222"/>
                </a:lnTo>
                <a:lnTo>
                  <a:pt x="897193" y="6490338"/>
                </a:lnTo>
                <a:lnTo>
                  <a:pt x="781937" y="6343190"/>
                </a:lnTo>
                <a:lnTo>
                  <a:pt x="673460" y="6186988"/>
                </a:lnTo>
                <a:lnTo>
                  <a:pt x="569503" y="6026257"/>
                </a:lnTo>
                <a:lnTo>
                  <a:pt x="474586" y="5858735"/>
                </a:lnTo>
                <a:lnTo>
                  <a:pt x="388708" y="5686686"/>
                </a:lnTo>
                <a:lnTo>
                  <a:pt x="307351" y="5512373"/>
                </a:lnTo>
                <a:lnTo>
                  <a:pt x="237293" y="5333532"/>
                </a:lnTo>
                <a:lnTo>
                  <a:pt x="176275" y="5150164"/>
                </a:lnTo>
                <a:lnTo>
                  <a:pt x="122036" y="4960004"/>
                </a:lnTo>
                <a:lnTo>
                  <a:pt x="79098" y="4769844"/>
                </a:lnTo>
                <a:lnTo>
                  <a:pt x="45199" y="4572892"/>
                </a:lnTo>
                <a:lnTo>
                  <a:pt x="20339" y="4375941"/>
                </a:lnTo>
                <a:lnTo>
                  <a:pt x="4520" y="4174462"/>
                </a:lnTo>
                <a:lnTo>
                  <a:pt x="0" y="3970719"/>
                </a:lnTo>
                <a:lnTo>
                  <a:pt x="4520" y="3762449"/>
                </a:lnTo>
                <a:lnTo>
                  <a:pt x="20339" y="3560970"/>
                </a:lnTo>
                <a:lnTo>
                  <a:pt x="45199" y="3364019"/>
                </a:lnTo>
                <a:lnTo>
                  <a:pt x="79098" y="3167068"/>
                </a:lnTo>
                <a:lnTo>
                  <a:pt x="122036" y="2976908"/>
                </a:lnTo>
                <a:lnTo>
                  <a:pt x="176275" y="2786748"/>
                </a:lnTo>
                <a:lnTo>
                  <a:pt x="237293" y="2603379"/>
                </a:lnTo>
                <a:lnTo>
                  <a:pt x="307351" y="2424539"/>
                </a:lnTo>
                <a:lnTo>
                  <a:pt x="388708" y="2250226"/>
                </a:lnTo>
                <a:lnTo>
                  <a:pt x="474586" y="2078176"/>
                </a:lnTo>
                <a:lnTo>
                  <a:pt x="569503" y="1910654"/>
                </a:lnTo>
                <a:lnTo>
                  <a:pt x="673460" y="1749924"/>
                </a:lnTo>
                <a:lnTo>
                  <a:pt x="781937" y="1593721"/>
                </a:lnTo>
                <a:lnTo>
                  <a:pt x="897193" y="1446574"/>
                </a:lnTo>
                <a:lnTo>
                  <a:pt x="1023749" y="1301690"/>
                </a:lnTo>
                <a:lnTo>
                  <a:pt x="1152565" y="1163598"/>
                </a:lnTo>
                <a:lnTo>
                  <a:pt x="1288161" y="1030033"/>
                </a:lnTo>
                <a:lnTo>
                  <a:pt x="1432797" y="907787"/>
                </a:lnTo>
                <a:lnTo>
                  <a:pt x="1581953" y="787805"/>
                </a:lnTo>
                <a:lnTo>
                  <a:pt x="1737888" y="679143"/>
                </a:lnTo>
                <a:lnTo>
                  <a:pt x="1896083" y="575007"/>
                </a:lnTo>
                <a:lnTo>
                  <a:pt x="2061058" y="479927"/>
                </a:lnTo>
                <a:lnTo>
                  <a:pt x="2230553" y="391639"/>
                </a:lnTo>
                <a:lnTo>
                  <a:pt x="2406828" y="312406"/>
                </a:lnTo>
                <a:lnTo>
                  <a:pt x="2583103" y="239964"/>
                </a:lnTo>
                <a:lnTo>
                  <a:pt x="2768417" y="178841"/>
                </a:lnTo>
                <a:lnTo>
                  <a:pt x="2953731" y="126773"/>
                </a:lnTo>
                <a:lnTo>
                  <a:pt x="3145826" y="81497"/>
                </a:lnTo>
                <a:lnTo>
                  <a:pt x="3340180" y="45276"/>
                </a:lnTo>
                <a:lnTo>
                  <a:pt x="3536794" y="20374"/>
                </a:lnTo>
                <a:lnTo>
                  <a:pt x="3737928" y="4528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CD16-FF4E-8293-8218-84F9B262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BDD69-471E-D45E-C2DC-0CF686822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05AA6-7F2F-B599-235B-40AAD86E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3DDE6-0E86-8E82-B39D-0ECB8BC1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BB5BC-A20E-1F4B-F7A0-BD86D3C9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766654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(28-07-20)-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/>
          <p:cNvSpPr>
            <a:spLocks noGrp="1"/>
          </p:cNvSpPr>
          <p:nvPr>
            <p:ph type="pic" sz="quarter" idx="10"/>
          </p:nvPr>
        </p:nvSpPr>
        <p:spPr>
          <a:xfrm>
            <a:off x="5802467" y="609507"/>
            <a:ext cx="5628516" cy="5638987"/>
          </a:xfrm>
          <a:custGeom>
            <a:avLst/>
            <a:gdLst>
              <a:gd name="connsiteX0" fmla="*/ 4332288 w 8664576"/>
              <a:gd name="connsiteY0" fmla="*/ 2744808 h 8682037"/>
              <a:gd name="connsiteX1" fmla="*/ 2736078 w 8664576"/>
              <a:gd name="connsiteY1" fmla="*/ 4341018 h 8682037"/>
              <a:gd name="connsiteX2" fmla="*/ 4332288 w 8664576"/>
              <a:gd name="connsiteY2" fmla="*/ 5937228 h 8682037"/>
              <a:gd name="connsiteX3" fmla="*/ 5928498 w 8664576"/>
              <a:gd name="connsiteY3" fmla="*/ 4341018 h 8682037"/>
              <a:gd name="connsiteX4" fmla="*/ 4331890 w 8664576"/>
              <a:gd name="connsiteY4" fmla="*/ 0 h 8682037"/>
              <a:gd name="connsiteX5" fmla="*/ 8664576 w 8664576"/>
              <a:gd name="connsiteY5" fmla="*/ 4341019 h 8682037"/>
              <a:gd name="connsiteX6" fmla="*/ 4331890 w 8664576"/>
              <a:gd name="connsiteY6" fmla="*/ 8682037 h 8682037"/>
              <a:gd name="connsiteX7" fmla="*/ 0 w 8664576"/>
              <a:gd name="connsiteY7" fmla="*/ 4341019 h 868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4576" h="8682037">
                <a:moveTo>
                  <a:pt x="4332288" y="2744808"/>
                </a:moveTo>
                <a:lnTo>
                  <a:pt x="2736078" y="4341018"/>
                </a:lnTo>
                <a:lnTo>
                  <a:pt x="4332288" y="5937228"/>
                </a:lnTo>
                <a:lnTo>
                  <a:pt x="5928498" y="4341018"/>
                </a:lnTo>
                <a:close/>
                <a:moveTo>
                  <a:pt x="4331890" y="0"/>
                </a:moveTo>
                <a:lnTo>
                  <a:pt x="8664576" y="4341019"/>
                </a:lnTo>
                <a:lnTo>
                  <a:pt x="4331890" y="8682037"/>
                </a:lnTo>
                <a:lnTo>
                  <a:pt x="0" y="4341019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85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(27-10-22)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059348B-4582-44DA-BF18-E22101B1BD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accent4">
                  <a:lumMod val="75000"/>
                </a:schemeClr>
              </a:gs>
              <a:gs pos="51000">
                <a:schemeClr val="accent4">
                  <a:lumMod val="80000"/>
                </a:schemeClr>
              </a:gs>
              <a:gs pos="90000">
                <a:schemeClr val="accent4">
                  <a:lumMod val="90000"/>
                </a:schemeClr>
              </a:gs>
            </a:gsLst>
            <a:lin ang="13800000" scaled="0"/>
          </a:gra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120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BA20A61-BDF7-441D-8F60-3544ED4CD986}"/>
              </a:ext>
            </a:extLst>
          </p:cNvPr>
          <p:cNvSpPr>
            <a:spLocks/>
          </p:cNvSpPr>
          <p:nvPr userDrawn="1"/>
        </p:nvSpPr>
        <p:spPr bwMode="auto">
          <a:xfrm rot="4500000">
            <a:off x="-1392470" y="-4844301"/>
            <a:ext cx="15449432" cy="12834374"/>
          </a:xfrm>
          <a:custGeom>
            <a:avLst/>
            <a:gdLst>
              <a:gd name="T0" fmla="*/ 0 w 6600"/>
              <a:gd name="T1" fmla="*/ 5482 h 5482"/>
              <a:gd name="T2" fmla="*/ 3050 w 6600"/>
              <a:gd name="T3" fmla="*/ 145 h 5482"/>
              <a:gd name="T4" fmla="*/ 3060 w 6600"/>
              <a:gd name="T5" fmla="*/ 128 h 5482"/>
              <a:gd name="T6" fmla="*/ 3072 w 6600"/>
              <a:gd name="T7" fmla="*/ 112 h 5482"/>
              <a:gd name="T8" fmla="*/ 3085 w 6600"/>
              <a:gd name="T9" fmla="*/ 98 h 5482"/>
              <a:gd name="T10" fmla="*/ 3096 w 6600"/>
              <a:gd name="T11" fmla="*/ 83 h 5482"/>
              <a:gd name="T12" fmla="*/ 3111 w 6600"/>
              <a:gd name="T13" fmla="*/ 71 h 5482"/>
              <a:gd name="T14" fmla="*/ 3125 w 6600"/>
              <a:gd name="T15" fmla="*/ 59 h 5482"/>
              <a:gd name="T16" fmla="*/ 3140 w 6600"/>
              <a:gd name="T17" fmla="*/ 48 h 5482"/>
              <a:gd name="T18" fmla="*/ 3156 w 6600"/>
              <a:gd name="T19" fmla="*/ 37 h 5482"/>
              <a:gd name="T20" fmla="*/ 3171 w 6600"/>
              <a:gd name="T21" fmla="*/ 29 h 5482"/>
              <a:gd name="T22" fmla="*/ 3189 w 6600"/>
              <a:gd name="T23" fmla="*/ 22 h 5482"/>
              <a:gd name="T24" fmla="*/ 3206 w 6600"/>
              <a:gd name="T25" fmla="*/ 14 h 5482"/>
              <a:gd name="T26" fmla="*/ 3225 w 6600"/>
              <a:gd name="T27" fmla="*/ 10 h 5482"/>
              <a:gd name="T28" fmla="*/ 3242 w 6600"/>
              <a:gd name="T29" fmla="*/ 6 h 5482"/>
              <a:gd name="T30" fmla="*/ 3261 w 6600"/>
              <a:gd name="T31" fmla="*/ 3 h 5482"/>
              <a:gd name="T32" fmla="*/ 3281 w 6600"/>
              <a:gd name="T33" fmla="*/ 0 h 5482"/>
              <a:gd name="T34" fmla="*/ 3301 w 6600"/>
              <a:gd name="T35" fmla="*/ 0 h 5482"/>
              <a:gd name="T36" fmla="*/ 3320 w 6600"/>
              <a:gd name="T37" fmla="*/ 0 h 5482"/>
              <a:gd name="T38" fmla="*/ 3340 w 6600"/>
              <a:gd name="T39" fmla="*/ 3 h 5482"/>
              <a:gd name="T40" fmla="*/ 3359 w 6600"/>
              <a:gd name="T41" fmla="*/ 6 h 5482"/>
              <a:gd name="T42" fmla="*/ 3377 w 6600"/>
              <a:gd name="T43" fmla="*/ 10 h 5482"/>
              <a:gd name="T44" fmla="*/ 3395 w 6600"/>
              <a:gd name="T45" fmla="*/ 14 h 5482"/>
              <a:gd name="T46" fmla="*/ 3412 w 6600"/>
              <a:gd name="T47" fmla="*/ 22 h 5482"/>
              <a:gd name="T48" fmla="*/ 3429 w 6600"/>
              <a:gd name="T49" fmla="*/ 29 h 5482"/>
              <a:gd name="T50" fmla="*/ 3445 w 6600"/>
              <a:gd name="T51" fmla="*/ 37 h 5482"/>
              <a:gd name="T52" fmla="*/ 3461 w 6600"/>
              <a:gd name="T53" fmla="*/ 48 h 5482"/>
              <a:gd name="T54" fmla="*/ 3475 w 6600"/>
              <a:gd name="T55" fmla="*/ 59 h 5482"/>
              <a:gd name="T56" fmla="*/ 3490 w 6600"/>
              <a:gd name="T57" fmla="*/ 71 h 5482"/>
              <a:gd name="T58" fmla="*/ 3504 w 6600"/>
              <a:gd name="T59" fmla="*/ 83 h 5482"/>
              <a:gd name="T60" fmla="*/ 3517 w 6600"/>
              <a:gd name="T61" fmla="*/ 98 h 5482"/>
              <a:gd name="T62" fmla="*/ 3528 w 6600"/>
              <a:gd name="T63" fmla="*/ 112 h 5482"/>
              <a:gd name="T64" fmla="*/ 3540 w 6600"/>
              <a:gd name="T65" fmla="*/ 128 h 5482"/>
              <a:gd name="T66" fmla="*/ 3550 w 6600"/>
              <a:gd name="T67" fmla="*/ 145 h 5482"/>
              <a:gd name="T68" fmla="*/ 6600 w 6600"/>
              <a:gd name="T69" fmla="*/ 5482 h 5482"/>
              <a:gd name="T70" fmla="*/ 0 w 6600"/>
              <a:gd name="T71" fmla="*/ 5482 h 5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00" h="5482">
                <a:moveTo>
                  <a:pt x="0" y="5482"/>
                </a:moveTo>
                <a:lnTo>
                  <a:pt x="3050" y="145"/>
                </a:lnTo>
                <a:lnTo>
                  <a:pt x="3060" y="128"/>
                </a:lnTo>
                <a:lnTo>
                  <a:pt x="3072" y="112"/>
                </a:lnTo>
                <a:lnTo>
                  <a:pt x="3085" y="98"/>
                </a:lnTo>
                <a:lnTo>
                  <a:pt x="3096" y="83"/>
                </a:lnTo>
                <a:lnTo>
                  <a:pt x="3111" y="71"/>
                </a:lnTo>
                <a:lnTo>
                  <a:pt x="3125" y="59"/>
                </a:lnTo>
                <a:lnTo>
                  <a:pt x="3140" y="48"/>
                </a:lnTo>
                <a:lnTo>
                  <a:pt x="3156" y="37"/>
                </a:lnTo>
                <a:lnTo>
                  <a:pt x="3171" y="29"/>
                </a:lnTo>
                <a:lnTo>
                  <a:pt x="3189" y="22"/>
                </a:lnTo>
                <a:lnTo>
                  <a:pt x="3206" y="14"/>
                </a:lnTo>
                <a:lnTo>
                  <a:pt x="3225" y="10"/>
                </a:lnTo>
                <a:lnTo>
                  <a:pt x="3242" y="6"/>
                </a:lnTo>
                <a:lnTo>
                  <a:pt x="3261" y="3"/>
                </a:lnTo>
                <a:lnTo>
                  <a:pt x="3281" y="0"/>
                </a:lnTo>
                <a:lnTo>
                  <a:pt x="3301" y="0"/>
                </a:lnTo>
                <a:lnTo>
                  <a:pt x="3320" y="0"/>
                </a:lnTo>
                <a:lnTo>
                  <a:pt x="3340" y="3"/>
                </a:lnTo>
                <a:lnTo>
                  <a:pt x="3359" y="6"/>
                </a:lnTo>
                <a:lnTo>
                  <a:pt x="3377" y="10"/>
                </a:lnTo>
                <a:lnTo>
                  <a:pt x="3395" y="14"/>
                </a:lnTo>
                <a:lnTo>
                  <a:pt x="3412" y="22"/>
                </a:lnTo>
                <a:lnTo>
                  <a:pt x="3429" y="29"/>
                </a:lnTo>
                <a:lnTo>
                  <a:pt x="3445" y="37"/>
                </a:lnTo>
                <a:lnTo>
                  <a:pt x="3461" y="48"/>
                </a:lnTo>
                <a:lnTo>
                  <a:pt x="3475" y="59"/>
                </a:lnTo>
                <a:lnTo>
                  <a:pt x="3490" y="71"/>
                </a:lnTo>
                <a:lnTo>
                  <a:pt x="3504" y="83"/>
                </a:lnTo>
                <a:lnTo>
                  <a:pt x="3517" y="98"/>
                </a:lnTo>
                <a:lnTo>
                  <a:pt x="3528" y="112"/>
                </a:lnTo>
                <a:lnTo>
                  <a:pt x="3540" y="128"/>
                </a:lnTo>
                <a:lnTo>
                  <a:pt x="3550" y="145"/>
                </a:lnTo>
                <a:lnTo>
                  <a:pt x="6600" y="5482"/>
                </a:lnTo>
                <a:lnTo>
                  <a:pt x="0" y="5482"/>
                </a:lnTo>
                <a:close/>
              </a:path>
            </a:pathLst>
          </a:custGeom>
          <a:gradFill>
            <a:gsLst>
              <a:gs pos="56000">
                <a:schemeClr val="accent4">
                  <a:alpha val="0"/>
                </a:schemeClr>
              </a:gs>
              <a:gs pos="0">
                <a:schemeClr val="accent4"/>
              </a:gs>
            </a:gsLst>
            <a:lin ang="5400000" scaled="0"/>
          </a:gra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20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FBB35F4-4B48-405C-9B12-6A3E7931AA40}"/>
              </a:ext>
            </a:extLst>
          </p:cNvPr>
          <p:cNvSpPr>
            <a:spLocks/>
          </p:cNvSpPr>
          <p:nvPr userDrawn="1"/>
        </p:nvSpPr>
        <p:spPr bwMode="auto">
          <a:xfrm rot="4500000">
            <a:off x="-1801756" y="149100"/>
            <a:ext cx="14703413" cy="12214630"/>
          </a:xfrm>
          <a:custGeom>
            <a:avLst/>
            <a:gdLst>
              <a:gd name="T0" fmla="*/ 0 w 6600"/>
              <a:gd name="T1" fmla="*/ 5482 h 5482"/>
              <a:gd name="T2" fmla="*/ 3050 w 6600"/>
              <a:gd name="T3" fmla="*/ 145 h 5482"/>
              <a:gd name="T4" fmla="*/ 3060 w 6600"/>
              <a:gd name="T5" fmla="*/ 128 h 5482"/>
              <a:gd name="T6" fmla="*/ 3072 w 6600"/>
              <a:gd name="T7" fmla="*/ 112 h 5482"/>
              <a:gd name="T8" fmla="*/ 3085 w 6600"/>
              <a:gd name="T9" fmla="*/ 98 h 5482"/>
              <a:gd name="T10" fmla="*/ 3096 w 6600"/>
              <a:gd name="T11" fmla="*/ 83 h 5482"/>
              <a:gd name="T12" fmla="*/ 3111 w 6600"/>
              <a:gd name="T13" fmla="*/ 71 h 5482"/>
              <a:gd name="T14" fmla="*/ 3125 w 6600"/>
              <a:gd name="T15" fmla="*/ 59 h 5482"/>
              <a:gd name="T16" fmla="*/ 3140 w 6600"/>
              <a:gd name="T17" fmla="*/ 48 h 5482"/>
              <a:gd name="T18" fmla="*/ 3156 w 6600"/>
              <a:gd name="T19" fmla="*/ 37 h 5482"/>
              <a:gd name="T20" fmla="*/ 3171 w 6600"/>
              <a:gd name="T21" fmla="*/ 29 h 5482"/>
              <a:gd name="T22" fmla="*/ 3189 w 6600"/>
              <a:gd name="T23" fmla="*/ 22 h 5482"/>
              <a:gd name="T24" fmla="*/ 3206 w 6600"/>
              <a:gd name="T25" fmla="*/ 14 h 5482"/>
              <a:gd name="T26" fmla="*/ 3225 w 6600"/>
              <a:gd name="T27" fmla="*/ 10 h 5482"/>
              <a:gd name="T28" fmla="*/ 3242 w 6600"/>
              <a:gd name="T29" fmla="*/ 6 h 5482"/>
              <a:gd name="T30" fmla="*/ 3261 w 6600"/>
              <a:gd name="T31" fmla="*/ 3 h 5482"/>
              <a:gd name="T32" fmla="*/ 3281 w 6600"/>
              <a:gd name="T33" fmla="*/ 0 h 5482"/>
              <a:gd name="T34" fmla="*/ 3301 w 6600"/>
              <a:gd name="T35" fmla="*/ 0 h 5482"/>
              <a:gd name="T36" fmla="*/ 3320 w 6600"/>
              <a:gd name="T37" fmla="*/ 0 h 5482"/>
              <a:gd name="T38" fmla="*/ 3340 w 6600"/>
              <a:gd name="T39" fmla="*/ 3 h 5482"/>
              <a:gd name="T40" fmla="*/ 3359 w 6600"/>
              <a:gd name="T41" fmla="*/ 6 h 5482"/>
              <a:gd name="T42" fmla="*/ 3377 w 6600"/>
              <a:gd name="T43" fmla="*/ 10 h 5482"/>
              <a:gd name="T44" fmla="*/ 3395 w 6600"/>
              <a:gd name="T45" fmla="*/ 14 h 5482"/>
              <a:gd name="T46" fmla="*/ 3412 w 6600"/>
              <a:gd name="T47" fmla="*/ 22 h 5482"/>
              <a:gd name="T48" fmla="*/ 3429 w 6600"/>
              <a:gd name="T49" fmla="*/ 29 h 5482"/>
              <a:gd name="T50" fmla="*/ 3445 w 6600"/>
              <a:gd name="T51" fmla="*/ 37 h 5482"/>
              <a:gd name="T52" fmla="*/ 3461 w 6600"/>
              <a:gd name="T53" fmla="*/ 48 h 5482"/>
              <a:gd name="T54" fmla="*/ 3475 w 6600"/>
              <a:gd name="T55" fmla="*/ 59 h 5482"/>
              <a:gd name="T56" fmla="*/ 3490 w 6600"/>
              <a:gd name="T57" fmla="*/ 71 h 5482"/>
              <a:gd name="T58" fmla="*/ 3504 w 6600"/>
              <a:gd name="T59" fmla="*/ 83 h 5482"/>
              <a:gd name="T60" fmla="*/ 3517 w 6600"/>
              <a:gd name="T61" fmla="*/ 98 h 5482"/>
              <a:gd name="T62" fmla="*/ 3528 w 6600"/>
              <a:gd name="T63" fmla="*/ 112 h 5482"/>
              <a:gd name="T64" fmla="*/ 3540 w 6600"/>
              <a:gd name="T65" fmla="*/ 128 h 5482"/>
              <a:gd name="T66" fmla="*/ 3550 w 6600"/>
              <a:gd name="T67" fmla="*/ 145 h 5482"/>
              <a:gd name="T68" fmla="*/ 6600 w 6600"/>
              <a:gd name="T69" fmla="*/ 5482 h 5482"/>
              <a:gd name="T70" fmla="*/ 0 w 6600"/>
              <a:gd name="T71" fmla="*/ 5482 h 5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00" h="5482">
                <a:moveTo>
                  <a:pt x="0" y="5482"/>
                </a:moveTo>
                <a:lnTo>
                  <a:pt x="3050" y="145"/>
                </a:lnTo>
                <a:lnTo>
                  <a:pt x="3060" y="128"/>
                </a:lnTo>
                <a:lnTo>
                  <a:pt x="3072" y="112"/>
                </a:lnTo>
                <a:lnTo>
                  <a:pt x="3085" y="98"/>
                </a:lnTo>
                <a:lnTo>
                  <a:pt x="3096" y="83"/>
                </a:lnTo>
                <a:lnTo>
                  <a:pt x="3111" y="71"/>
                </a:lnTo>
                <a:lnTo>
                  <a:pt x="3125" y="59"/>
                </a:lnTo>
                <a:lnTo>
                  <a:pt x="3140" y="48"/>
                </a:lnTo>
                <a:lnTo>
                  <a:pt x="3156" y="37"/>
                </a:lnTo>
                <a:lnTo>
                  <a:pt x="3171" y="29"/>
                </a:lnTo>
                <a:lnTo>
                  <a:pt x="3189" y="22"/>
                </a:lnTo>
                <a:lnTo>
                  <a:pt x="3206" y="14"/>
                </a:lnTo>
                <a:lnTo>
                  <a:pt x="3225" y="10"/>
                </a:lnTo>
                <a:lnTo>
                  <a:pt x="3242" y="6"/>
                </a:lnTo>
                <a:lnTo>
                  <a:pt x="3261" y="3"/>
                </a:lnTo>
                <a:lnTo>
                  <a:pt x="3281" y="0"/>
                </a:lnTo>
                <a:lnTo>
                  <a:pt x="3301" y="0"/>
                </a:lnTo>
                <a:lnTo>
                  <a:pt x="3320" y="0"/>
                </a:lnTo>
                <a:lnTo>
                  <a:pt x="3340" y="3"/>
                </a:lnTo>
                <a:lnTo>
                  <a:pt x="3359" y="6"/>
                </a:lnTo>
                <a:lnTo>
                  <a:pt x="3377" y="10"/>
                </a:lnTo>
                <a:lnTo>
                  <a:pt x="3395" y="14"/>
                </a:lnTo>
                <a:lnTo>
                  <a:pt x="3412" y="22"/>
                </a:lnTo>
                <a:lnTo>
                  <a:pt x="3429" y="29"/>
                </a:lnTo>
                <a:lnTo>
                  <a:pt x="3445" y="37"/>
                </a:lnTo>
                <a:lnTo>
                  <a:pt x="3461" y="48"/>
                </a:lnTo>
                <a:lnTo>
                  <a:pt x="3475" y="59"/>
                </a:lnTo>
                <a:lnTo>
                  <a:pt x="3490" y="71"/>
                </a:lnTo>
                <a:lnTo>
                  <a:pt x="3504" y="83"/>
                </a:lnTo>
                <a:lnTo>
                  <a:pt x="3517" y="98"/>
                </a:lnTo>
                <a:lnTo>
                  <a:pt x="3528" y="112"/>
                </a:lnTo>
                <a:lnTo>
                  <a:pt x="3540" y="128"/>
                </a:lnTo>
                <a:lnTo>
                  <a:pt x="3550" y="145"/>
                </a:lnTo>
                <a:lnTo>
                  <a:pt x="6600" y="5482"/>
                </a:lnTo>
                <a:lnTo>
                  <a:pt x="0" y="548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70000">
                <a:schemeClr val="accent4">
                  <a:alpha val="8000"/>
                </a:schemeClr>
              </a:gs>
            </a:gsLst>
            <a:lin ang="5400000" scaled="0"/>
          </a:gra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20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AA42074-2531-490B-A0A0-F4D7E652E057}"/>
              </a:ext>
            </a:extLst>
          </p:cNvPr>
          <p:cNvSpPr>
            <a:spLocks/>
          </p:cNvSpPr>
          <p:nvPr userDrawn="1"/>
        </p:nvSpPr>
        <p:spPr bwMode="auto">
          <a:xfrm rot="4500000">
            <a:off x="-8485396" y="-2052425"/>
            <a:ext cx="14703413" cy="12214630"/>
          </a:xfrm>
          <a:custGeom>
            <a:avLst/>
            <a:gdLst>
              <a:gd name="T0" fmla="*/ 0 w 6600"/>
              <a:gd name="T1" fmla="*/ 5482 h 5482"/>
              <a:gd name="T2" fmla="*/ 3050 w 6600"/>
              <a:gd name="T3" fmla="*/ 145 h 5482"/>
              <a:gd name="T4" fmla="*/ 3060 w 6600"/>
              <a:gd name="T5" fmla="*/ 128 h 5482"/>
              <a:gd name="T6" fmla="*/ 3072 w 6600"/>
              <a:gd name="T7" fmla="*/ 112 h 5482"/>
              <a:gd name="T8" fmla="*/ 3085 w 6600"/>
              <a:gd name="T9" fmla="*/ 98 h 5482"/>
              <a:gd name="T10" fmla="*/ 3096 w 6600"/>
              <a:gd name="T11" fmla="*/ 83 h 5482"/>
              <a:gd name="T12" fmla="*/ 3111 w 6600"/>
              <a:gd name="T13" fmla="*/ 71 h 5482"/>
              <a:gd name="T14" fmla="*/ 3125 w 6600"/>
              <a:gd name="T15" fmla="*/ 59 h 5482"/>
              <a:gd name="T16" fmla="*/ 3140 w 6600"/>
              <a:gd name="T17" fmla="*/ 48 h 5482"/>
              <a:gd name="T18" fmla="*/ 3156 w 6600"/>
              <a:gd name="T19" fmla="*/ 37 h 5482"/>
              <a:gd name="T20" fmla="*/ 3171 w 6600"/>
              <a:gd name="T21" fmla="*/ 29 h 5482"/>
              <a:gd name="T22" fmla="*/ 3189 w 6600"/>
              <a:gd name="T23" fmla="*/ 22 h 5482"/>
              <a:gd name="T24" fmla="*/ 3206 w 6600"/>
              <a:gd name="T25" fmla="*/ 14 h 5482"/>
              <a:gd name="T26" fmla="*/ 3225 w 6600"/>
              <a:gd name="T27" fmla="*/ 10 h 5482"/>
              <a:gd name="T28" fmla="*/ 3242 w 6600"/>
              <a:gd name="T29" fmla="*/ 6 h 5482"/>
              <a:gd name="T30" fmla="*/ 3261 w 6600"/>
              <a:gd name="T31" fmla="*/ 3 h 5482"/>
              <a:gd name="T32" fmla="*/ 3281 w 6600"/>
              <a:gd name="T33" fmla="*/ 0 h 5482"/>
              <a:gd name="T34" fmla="*/ 3301 w 6600"/>
              <a:gd name="T35" fmla="*/ 0 h 5482"/>
              <a:gd name="T36" fmla="*/ 3320 w 6600"/>
              <a:gd name="T37" fmla="*/ 0 h 5482"/>
              <a:gd name="T38" fmla="*/ 3340 w 6600"/>
              <a:gd name="T39" fmla="*/ 3 h 5482"/>
              <a:gd name="T40" fmla="*/ 3359 w 6600"/>
              <a:gd name="T41" fmla="*/ 6 h 5482"/>
              <a:gd name="T42" fmla="*/ 3377 w 6600"/>
              <a:gd name="T43" fmla="*/ 10 h 5482"/>
              <a:gd name="T44" fmla="*/ 3395 w 6600"/>
              <a:gd name="T45" fmla="*/ 14 h 5482"/>
              <a:gd name="T46" fmla="*/ 3412 w 6600"/>
              <a:gd name="T47" fmla="*/ 22 h 5482"/>
              <a:gd name="T48" fmla="*/ 3429 w 6600"/>
              <a:gd name="T49" fmla="*/ 29 h 5482"/>
              <a:gd name="T50" fmla="*/ 3445 w 6600"/>
              <a:gd name="T51" fmla="*/ 37 h 5482"/>
              <a:gd name="T52" fmla="*/ 3461 w 6600"/>
              <a:gd name="T53" fmla="*/ 48 h 5482"/>
              <a:gd name="T54" fmla="*/ 3475 w 6600"/>
              <a:gd name="T55" fmla="*/ 59 h 5482"/>
              <a:gd name="T56" fmla="*/ 3490 w 6600"/>
              <a:gd name="T57" fmla="*/ 71 h 5482"/>
              <a:gd name="T58" fmla="*/ 3504 w 6600"/>
              <a:gd name="T59" fmla="*/ 83 h 5482"/>
              <a:gd name="T60" fmla="*/ 3517 w 6600"/>
              <a:gd name="T61" fmla="*/ 98 h 5482"/>
              <a:gd name="T62" fmla="*/ 3528 w 6600"/>
              <a:gd name="T63" fmla="*/ 112 h 5482"/>
              <a:gd name="T64" fmla="*/ 3540 w 6600"/>
              <a:gd name="T65" fmla="*/ 128 h 5482"/>
              <a:gd name="T66" fmla="*/ 3550 w 6600"/>
              <a:gd name="T67" fmla="*/ 145 h 5482"/>
              <a:gd name="T68" fmla="*/ 6600 w 6600"/>
              <a:gd name="T69" fmla="*/ 5482 h 5482"/>
              <a:gd name="T70" fmla="*/ 0 w 6600"/>
              <a:gd name="T71" fmla="*/ 5482 h 5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00" h="5482">
                <a:moveTo>
                  <a:pt x="0" y="5482"/>
                </a:moveTo>
                <a:lnTo>
                  <a:pt x="3050" y="145"/>
                </a:lnTo>
                <a:lnTo>
                  <a:pt x="3060" y="128"/>
                </a:lnTo>
                <a:lnTo>
                  <a:pt x="3072" y="112"/>
                </a:lnTo>
                <a:lnTo>
                  <a:pt x="3085" y="98"/>
                </a:lnTo>
                <a:lnTo>
                  <a:pt x="3096" y="83"/>
                </a:lnTo>
                <a:lnTo>
                  <a:pt x="3111" y="71"/>
                </a:lnTo>
                <a:lnTo>
                  <a:pt x="3125" y="59"/>
                </a:lnTo>
                <a:lnTo>
                  <a:pt x="3140" y="48"/>
                </a:lnTo>
                <a:lnTo>
                  <a:pt x="3156" y="37"/>
                </a:lnTo>
                <a:lnTo>
                  <a:pt x="3171" y="29"/>
                </a:lnTo>
                <a:lnTo>
                  <a:pt x="3189" y="22"/>
                </a:lnTo>
                <a:lnTo>
                  <a:pt x="3206" y="14"/>
                </a:lnTo>
                <a:lnTo>
                  <a:pt x="3225" y="10"/>
                </a:lnTo>
                <a:lnTo>
                  <a:pt x="3242" y="6"/>
                </a:lnTo>
                <a:lnTo>
                  <a:pt x="3261" y="3"/>
                </a:lnTo>
                <a:lnTo>
                  <a:pt x="3281" y="0"/>
                </a:lnTo>
                <a:lnTo>
                  <a:pt x="3301" y="0"/>
                </a:lnTo>
                <a:lnTo>
                  <a:pt x="3320" y="0"/>
                </a:lnTo>
                <a:lnTo>
                  <a:pt x="3340" y="3"/>
                </a:lnTo>
                <a:lnTo>
                  <a:pt x="3359" y="6"/>
                </a:lnTo>
                <a:lnTo>
                  <a:pt x="3377" y="10"/>
                </a:lnTo>
                <a:lnTo>
                  <a:pt x="3395" y="14"/>
                </a:lnTo>
                <a:lnTo>
                  <a:pt x="3412" y="22"/>
                </a:lnTo>
                <a:lnTo>
                  <a:pt x="3429" y="29"/>
                </a:lnTo>
                <a:lnTo>
                  <a:pt x="3445" y="37"/>
                </a:lnTo>
                <a:lnTo>
                  <a:pt x="3461" y="48"/>
                </a:lnTo>
                <a:lnTo>
                  <a:pt x="3475" y="59"/>
                </a:lnTo>
                <a:lnTo>
                  <a:pt x="3490" y="71"/>
                </a:lnTo>
                <a:lnTo>
                  <a:pt x="3504" y="83"/>
                </a:lnTo>
                <a:lnTo>
                  <a:pt x="3517" y="98"/>
                </a:lnTo>
                <a:lnTo>
                  <a:pt x="3528" y="112"/>
                </a:lnTo>
                <a:lnTo>
                  <a:pt x="3540" y="128"/>
                </a:lnTo>
                <a:lnTo>
                  <a:pt x="3550" y="145"/>
                </a:lnTo>
                <a:lnTo>
                  <a:pt x="6600" y="5482"/>
                </a:lnTo>
                <a:lnTo>
                  <a:pt x="0" y="5482"/>
                </a:lnTo>
                <a:close/>
              </a:path>
            </a:pathLst>
          </a:custGeom>
          <a:gradFill>
            <a:gsLst>
              <a:gs pos="64000">
                <a:schemeClr val="accent4">
                  <a:alpha val="19000"/>
                </a:schemeClr>
              </a:gs>
              <a:gs pos="0">
                <a:schemeClr val="accent4"/>
              </a:gs>
            </a:gsLst>
            <a:lin ang="5400000" scaled="0"/>
          </a:gra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200"/>
          </a:p>
        </p:txBody>
      </p:sp>
      <p:sp>
        <p:nvSpPr>
          <p:cNvPr id="17" name="Полилиния 7">
            <a:extLst>
              <a:ext uri="{FF2B5EF4-FFF2-40B4-BE49-F238E27FC236}">
                <a16:creationId xmlns:a16="http://schemas.microsoft.com/office/drawing/2014/main" id="{A14810EA-56DF-4535-B63C-551589929764}"/>
              </a:ext>
            </a:extLst>
          </p:cNvPr>
          <p:cNvSpPr/>
          <p:nvPr userDrawn="1"/>
        </p:nvSpPr>
        <p:spPr>
          <a:xfrm>
            <a:off x="-15578667" y="-10429325"/>
            <a:ext cx="43349333" cy="27716649"/>
          </a:xfrm>
          <a:custGeom>
            <a:avLst/>
            <a:gdLst>
              <a:gd name="connsiteX0" fmla="*/ 23368001 w 65024000"/>
              <a:gd name="connsiteY0" fmla="*/ 15646402 h 41581392"/>
              <a:gd name="connsiteX1" fmla="*/ 23368001 w 65024000"/>
              <a:gd name="connsiteY1" fmla="*/ 25934985 h 41581392"/>
              <a:gd name="connsiteX2" fmla="*/ 41656000 w 65024000"/>
              <a:gd name="connsiteY2" fmla="*/ 25934985 h 41581392"/>
              <a:gd name="connsiteX3" fmla="*/ 41656000 w 65024000"/>
              <a:gd name="connsiteY3" fmla="*/ 15646402 h 41581392"/>
              <a:gd name="connsiteX4" fmla="*/ 0 w 65024000"/>
              <a:gd name="connsiteY4" fmla="*/ 0 h 41581392"/>
              <a:gd name="connsiteX5" fmla="*/ 65024000 w 65024000"/>
              <a:gd name="connsiteY5" fmla="*/ 0 h 41581392"/>
              <a:gd name="connsiteX6" fmla="*/ 65024000 w 65024000"/>
              <a:gd name="connsiteY6" fmla="*/ 41581392 h 41581392"/>
              <a:gd name="connsiteX7" fmla="*/ 0 w 65024000"/>
              <a:gd name="connsiteY7" fmla="*/ 41581392 h 4158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24000" h="41581392">
                <a:moveTo>
                  <a:pt x="23368001" y="15646402"/>
                </a:moveTo>
                <a:lnTo>
                  <a:pt x="23368001" y="25934985"/>
                </a:lnTo>
                <a:lnTo>
                  <a:pt x="41656000" y="25934985"/>
                </a:lnTo>
                <a:lnTo>
                  <a:pt x="41656000" y="15646402"/>
                </a:lnTo>
                <a:close/>
                <a:moveTo>
                  <a:pt x="0" y="0"/>
                </a:moveTo>
                <a:lnTo>
                  <a:pt x="65024000" y="0"/>
                </a:lnTo>
                <a:lnTo>
                  <a:pt x="65024000" y="41581392"/>
                </a:lnTo>
                <a:lnTo>
                  <a:pt x="0" y="41581392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120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2"/>
          </p:nvPr>
        </p:nvSpPr>
        <p:spPr>
          <a:xfrm>
            <a:off x="1012939" y="991213"/>
            <a:ext cx="4876328" cy="4875574"/>
          </a:xfrm>
          <a:custGeom>
            <a:avLst/>
            <a:gdLst>
              <a:gd name="connsiteX0" fmla="*/ 4234 w 5219"/>
              <a:gd name="connsiteY0" fmla="*/ 4234 w 5219"/>
              <a:gd name="connsiteX1" fmla="*/ 4234 w 5219"/>
              <a:gd name="connsiteY1" fmla="*/ 4234 w 5219"/>
              <a:gd name="connsiteX2" fmla="*/ 4234 w 5219"/>
              <a:gd name="connsiteY2" fmla="*/ 4234 w 5219"/>
              <a:gd name="connsiteX3" fmla="*/ 4234 w 5219"/>
              <a:gd name="connsiteY3" fmla="*/ 4234 w 5219"/>
              <a:gd name="connsiteX4" fmla="*/ 4234 w 5219"/>
              <a:gd name="connsiteY4" fmla="*/ 4234 w 5219"/>
              <a:gd name="connsiteX5" fmla="*/ 4234 w 5219"/>
              <a:gd name="connsiteY5" fmla="*/ 4234 w 5219"/>
              <a:gd name="connsiteX6" fmla="*/ 4234 w 5219"/>
              <a:gd name="connsiteY6" fmla="*/ 4234 w 5219"/>
              <a:gd name="connsiteX7" fmla="*/ 4234 w 5219"/>
              <a:gd name="connsiteY7" fmla="*/ 4234 w 5219"/>
              <a:gd name="connsiteX8" fmla="*/ 4234 w 5219"/>
              <a:gd name="connsiteY8" fmla="*/ 4234 w 5219"/>
              <a:gd name="connsiteX9" fmla="*/ 4234 w 5219"/>
              <a:gd name="connsiteY9" fmla="*/ 4234 w 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702" h="7289702">
                <a:moveTo>
                  <a:pt x="3637074" y="0"/>
                </a:moveTo>
                <a:cubicBezTo>
                  <a:pt x="4057596" y="0"/>
                  <a:pt x="4478118" y="160423"/>
                  <a:pt x="4798965" y="481271"/>
                </a:cubicBezTo>
                <a:lnTo>
                  <a:pt x="6808431" y="2490737"/>
                </a:lnTo>
                <a:cubicBezTo>
                  <a:pt x="7450126" y="3132432"/>
                  <a:pt x="7450126" y="4172825"/>
                  <a:pt x="6808431" y="4814520"/>
                </a:cubicBezTo>
                <a:lnTo>
                  <a:pt x="4814520" y="6808431"/>
                </a:lnTo>
                <a:cubicBezTo>
                  <a:pt x="4172825" y="7450126"/>
                  <a:pt x="3132432" y="7450126"/>
                  <a:pt x="2490737" y="6808431"/>
                </a:cubicBezTo>
                <a:lnTo>
                  <a:pt x="481271" y="4798965"/>
                </a:lnTo>
                <a:cubicBezTo>
                  <a:pt x="-160424" y="4157270"/>
                  <a:pt x="-160424" y="3116877"/>
                  <a:pt x="481271" y="2475182"/>
                </a:cubicBezTo>
                <a:lnTo>
                  <a:pt x="2475182" y="481271"/>
                </a:lnTo>
                <a:cubicBezTo>
                  <a:pt x="2796029" y="160423"/>
                  <a:pt x="3216552" y="0"/>
                  <a:pt x="3637074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20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0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AC0D-B2BD-5178-8426-62DEF9CB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B8DAE-E5A0-331E-8990-3CE22C191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7165C-7A64-6B1E-4931-37517523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85CF-CAE3-239C-E4B3-42128AA8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F814D-F877-AFBB-D157-9C553A2C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680643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6FAF-CD71-4E17-24D5-D23E45D6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B258-0D90-5A5F-5D08-F24437542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5555A-BEB8-AE06-0776-6A192D5D9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8F277-8860-E802-E788-1ADB587F6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C2222-ECF3-E7EE-43C5-00D21C69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40B45-9531-4B3C-77F2-929AFD05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98528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F16C-C3A0-60B2-3AE0-99D85991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87487-E446-6737-ADEF-E5FF6D75D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B7D9-6E13-AD54-D871-0F9DA2829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2AB20-9C0D-D7A9-CFE1-802BAE05E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DD133A-31E3-D51C-C733-47E257DA3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028EE-572A-5E9E-B7F2-F612DDA8C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D92F2-8581-F61F-7D52-91E81522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C3AB8-F25D-DCAA-10E1-6649C222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4802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6ED3-8F05-2D38-C305-8C5DDC86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1E232-B166-7DBD-5DC4-BAFA7DA38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9CE3F-133C-5DD8-0407-BF819CBA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086AD-7085-4D5D-7E7C-65F7FE96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54132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D8CACB-532B-3B0A-3C74-3511FC01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BD3E9-E936-1463-523F-04CAC96AE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003A2-7F08-4833-A63F-824A8EEC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402460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EFE4-C329-D1EE-C608-5460CFEA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FEC5-5991-DE76-2F4A-67899262F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E2E61-C286-7138-FE85-F57983104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0165B-B4E8-7935-4EDD-5EFF5BF0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20D32-9009-90C9-9D6D-6C3F65F8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E2B2D-2A76-234D-543F-8A2DABFF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406737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C064-8245-9B06-28EF-9FE5CF25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7872CE-7058-1F76-86B2-B76C9774E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4A0E8-A47D-148A-FB86-50CE2AB5F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5B3BE-D1F2-980F-37E3-1B4DC222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0085E-E627-B124-CD92-FA00F39DA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4D1B2-98BA-5734-6381-90A3AC02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1229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6BEEC-34C4-9F7D-9F20-98BE8BED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E051B-870A-2520-5D29-FAD0CC910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527A0-7175-C9EB-8223-CFF0DC322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684B2-E625-7046-975A-DF63A6C8D719}" type="datetimeFigureOut">
              <a:rPr lang="en-MM" smtClean="0"/>
              <a:t>01/21/2025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78D62-A155-B21A-E079-4927A35BB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0F165-90C2-80D1-2D8F-F9EB5B3DE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4DC26-6623-ED43-9A8C-B924644A9EA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47163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79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hf hd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5.png"/><Relationship Id="rId9" Type="http://schemas.microsoft.com/office/2007/relationships/diagramDrawing" Target="../diagrams/drawing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/>
        </p:nvSpPr>
        <p:spPr>
          <a:xfrm>
            <a:off x="6899439" y="372188"/>
            <a:ext cx="4723382" cy="6113625"/>
          </a:xfrm>
          <a:custGeom>
            <a:avLst/>
            <a:gdLst>
              <a:gd name="connsiteX0" fmla="*/ 609600 w 5848350"/>
              <a:gd name="connsiteY0" fmla="*/ 609600 h 5848350"/>
              <a:gd name="connsiteX1" fmla="*/ 609600 w 5848350"/>
              <a:gd name="connsiteY1" fmla="*/ 5238750 h 5848350"/>
              <a:gd name="connsiteX2" fmla="*/ 5238750 w 5848350"/>
              <a:gd name="connsiteY2" fmla="*/ 5238750 h 5848350"/>
              <a:gd name="connsiteX3" fmla="*/ 5238750 w 5848350"/>
              <a:gd name="connsiteY3" fmla="*/ 609600 h 5848350"/>
              <a:gd name="connsiteX4" fmla="*/ 0 w 5848350"/>
              <a:gd name="connsiteY4" fmla="*/ 0 h 5848350"/>
              <a:gd name="connsiteX5" fmla="*/ 5848350 w 5848350"/>
              <a:gd name="connsiteY5" fmla="*/ 0 h 5848350"/>
              <a:gd name="connsiteX6" fmla="*/ 5848350 w 5848350"/>
              <a:gd name="connsiteY6" fmla="*/ 5848350 h 5848350"/>
              <a:gd name="connsiteX7" fmla="*/ 0 w 5848350"/>
              <a:gd name="connsiteY7" fmla="*/ 5848350 h 584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48350" h="5848350">
                <a:moveTo>
                  <a:pt x="609600" y="609600"/>
                </a:moveTo>
                <a:lnTo>
                  <a:pt x="609600" y="5238750"/>
                </a:lnTo>
                <a:lnTo>
                  <a:pt x="5238750" y="5238750"/>
                </a:lnTo>
                <a:lnTo>
                  <a:pt x="5238750" y="609600"/>
                </a:lnTo>
                <a:close/>
                <a:moveTo>
                  <a:pt x="0" y="0"/>
                </a:moveTo>
                <a:lnTo>
                  <a:pt x="5848350" y="0"/>
                </a:lnTo>
                <a:lnTo>
                  <a:pt x="5848350" y="5848350"/>
                </a:lnTo>
                <a:lnTo>
                  <a:pt x="0" y="5848350"/>
                </a:lnTo>
                <a:close/>
              </a:path>
            </a:pathLst>
          </a:custGeom>
          <a:solidFill>
            <a:srgbClr val="3A86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3F3F3F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02308" y="4591573"/>
            <a:ext cx="3208750" cy="1258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3997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66" b="1" spc="-100" dirty="0">
                <a:solidFill>
                  <a:srgbClr val="3F3F3F"/>
                </a:solidFill>
                <a:latin typeface="Merriweather Light" panose="02060503050406030704" pitchFamily="18" charset="-52"/>
                <a:ea typeface="Roboto Light" panose="02000000000000000000" pitchFamily="2" charset="0"/>
                <a:cs typeface="Open Sans Light" panose="020B0306030504020204" pitchFamily="34" charset="0"/>
              </a:rPr>
              <a:t>Our outcomes are over 5000 trainees.</a:t>
            </a:r>
            <a:endParaRPr lang="ru-RU" sz="2666" b="1" spc="-100" dirty="0">
              <a:solidFill>
                <a:srgbClr val="3F3F3F"/>
              </a:solidFill>
              <a:latin typeface="Merriweather Light" panose="02060503050406030704" pitchFamily="18" charset="-52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36EA67-658F-4FDD-F7B9-62E7FCC8E115}"/>
              </a:ext>
            </a:extLst>
          </p:cNvPr>
          <p:cNvSpPr txBox="1"/>
          <p:nvPr/>
        </p:nvSpPr>
        <p:spPr>
          <a:xfrm>
            <a:off x="7656755" y="1150503"/>
            <a:ext cx="3208750" cy="91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76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spc="-100" dirty="0">
                <a:solidFill>
                  <a:srgbClr val="3F3F3F"/>
                </a:solidFill>
                <a:latin typeface="Merriweather Light" panose="02060503050406030704" pitchFamily="18" charset="-52"/>
                <a:ea typeface="Roboto Light" panose="02000000000000000000" pitchFamily="2" charset="0"/>
                <a:cs typeface="Open Sans Light" panose="020B0306030504020204" pitchFamily="34" charset="0"/>
              </a:rPr>
              <a:t>Since 2011</a:t>
            </a:r>
            <a:endParaRPr lang="ru-RU" sz="4000" b="1" spc="-100" dirty="0">
              <a:solidFill>
                <a:srgbClr val="3F3F3F"/>
              </a:solidFill>
              <a:latin typeface="Merriweather Light" panose="02060503050406030704" pitchFamily="18" charset="-52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A96CCFCA-4B4F-7289-8AEE-63AA184736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847" y="1442037"/>
            <a:ext cx="5531227" cy="3687485"/>
          </a:xfrm>
          <a:prstGeom prst="rect">
            <a:avLst/>
          </a:prstGeom>
        </p:spPr>
      </p:pic>
      <p:pic>
        <p:nvPicPr>
          <p:cNvPr id="30" name="Picture 29" descr="A blue and orange logo&#10;&#10;Description automatically generated">
            <a:extLst>
              <a:ext uri="{FF2B5EF4-FFF2-40B4-BE49-F238E27FC236}">
                <a16:creationId xmlns:a16="http://schemas.microsoft.com/office/drawing/2014/main" id="{0DA3EB88-0D5B-2917-D36C-DF29C0E825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67" y="2224436"/>
            <a:ext cx="2409126" cy="2409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D431EE-B486-5A73-5223-437A1FCEFABE}"/>
              </a:ext>
            </a:extLst>
          </p:cNvPr>
          <p:cNvSpPr txBox="1"/>
          <p:nvPr/>
        </p:nvSpPr>
        <p:spPr>
          <a:xfrm>
            <a:off x="899966" y="6248200"/>
            <a:ext cx="3132208" cy="475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/>
              <a:t>Get IT Right from RIG</a:t>
            </a:r>
          </a:p>
        </p:txBody>
      </p:sp>
    </p:spTree>
    <p:extLst>
      <p:ext uri="{BB962C8B-B14F-4D97-AF65-F5344CB8AC3E}">
        <p14:creationId xmlns:p14="http://schemas.microsoft.com/office/powerpoint/2010/main" val="3215317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635B-065B-6077-F5D1-7A21A8C2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A4683-7345-A838-A9BB-20F62FA4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2AF58-3837-77B0-1C75-21CC6E239BA2}"/>
              </a:ext>
            </a:extLst>
          </p:cNvPr>
          <p:cNvSpPr txBox="1"/>
          <p:nvPr/>
        </p:nvSpPr>
        <p:spPr>
          <a:xfrm>
            <a:off x="79509" y="110169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Definition and Approach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6971718B-DCB1-49C1-F951-97321F79620E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8BF001D5-BC7D-CB64-745D-E9462F1696C1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C95F1D-3CC7-839D-E1D7-988F6DC8B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44013"/>
              </p:ext>
            </p:extLst>
          </p:nvPr>
        </p:nvGraphicFramePr>
        <p:xfrm>
          <a:off x="620349" y="1480663"/>
          <a:ext cx="9886623" cy="31989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99824">
                  <a:extLst>
                    <a:ext uri="{9D8B030D-6E8A-4147-A177-3AD203B41FA5}">
                      <a16:colId xmlns:a16="http://schemas.microsoft.com/office/drawing/2014/main" val="849516550"/>
                    </a:ext>
                  </a:extLst>
                </a:gridCol>
                <a:gridCol w="4157932">
                  <a:extLst>
                    <a:ext uri="{9D8B030D-6E8A-4147-A177-3AD203B41FA5}">
                      <a16:colId xmlns:a16="http://schemas.microsoft.com/office/drawing/2014/main" val="3562873924"/>
                    </a:ext>
                  </a:extLst>
                </a:gridCol>
                <a:gridCol w="4528867">
                  <a:extLst>
                    <a:ext uri="{9D8B030D-6E8A-4147-A177-3AD203B41FA5}">
                      <a16:colId xmlns:a16="http://schemas.microsoft.com/office/drawing/2014/main" val="1653262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Traditional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4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Explicitly coding rules and instructions to solve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Building systems that learn patterns from data to make predictions or decisions.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20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Rules (Logic) + Data -&gt; Program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Data + Output (Labeled/ Unlabeled) -&gt; Learn rules (Model)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4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The program generates outputs based on predefined rules.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The system “learns” rules automatically to generate predictions.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415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60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19151-46BA-5B7E-6E1E-3551B056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A4B71-3C28-D457-547D-608EDA6F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EE9F8-C626-BF28-F606-6A9157872F8D}"/>
              </a:ext>
            </a:extLst>
          </p:cNvPr>
          <p:cNvSpPr txBox="1"/>
          <p:nvPr/>
        </p:nvSpPr>
        <p:spPr>
          <a:xfrm>
            <a:off x="79509" y="110169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Process 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8AB86B3C-7020-74C3-A032-1D668462DB06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22C6848B-17E7-0463-19DD-DC4E5A1F4920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165187-FBDF-3420-F549-30B83BABE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28125"/>
              </p:ext>
            </p:extLst>
          </p:nvPr>
        </p:nvGraphicFramePr>
        <p:xfrm>
          <a:off x="517627" y="1587195"/>
          <a:ext cx="9886623" cy="27874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86004">
                  <a:extLst>
                    <a:ext uri="{9D8B030D-6E8A-4147-A177-3AD203B41FA5}">
                      <a16:colId xmlns:a16="http://schemas.microsoft.com/office/drawing/2014/main" val="849516550"/>
                    </a:ext>
                  </a:extLst>
                </a:gridCol>
                <a:gridCol w="3971752">
                  <a:extLst>
                    <a:ext uri="{9D8B030D-6E8A-4147-A177-3AD203B41FA5}">
                      <a16:colId xmlns:a16="http://schemas.microsoft.com/office/drawing/2014/main" val="3562873924"/>
                    </a:ext>
                  </a:extLst>
                </a:gridCol>
                <a:gridCol w="4528867">
                  <a:extLst>
                    <a:ext uri="{9D8B030D-6E8A-4147-A177-3AD203B41FA5}">
                      <a16:colId xmlns:a16="http://schemas.microsoft.com/office/drawing/2014/main" val="1653262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Traditional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4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Rules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Programmers write specific instructions.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Algorithms learn rules from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20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Relies on human expertise to write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Relies on data and learning algorithms.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4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Hard to adapt to new situations (requires reprogramming)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Can adapt automatically as new data is provided.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415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21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BD00-C773-D661-F8D2-5D940AB9A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03C26-302F-7362-E490-4D4A2BAAB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7B502-1DB8-4859-3D54-63A3D500B7B0}"/>
              </a:ext>
            </a:extLst>
          </p:cNvPr>
          <p:cNvSpPr txBox="1"/>
          <p:nvPr/>
        </p:nvSpPr>
        <p:spPr>
          <a:xfrm>
            <a:off x="79509" y="110169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Problem Solving 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26656B1B-4806-EAB5-72F2-0FCC6C0C5259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41AD1559-C930-744B-49FE-B854943D1D37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8DE2C6-E43E-555A-7361-C3581F7E5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53909"/>
              </p:ext>
            </p:extLst>
          </p:nvPr>
        </p:nvGraphicFramePr>
        <p:xfrm>
          <a:off x="422970" y="1658216"/>
          <a:ext cx="9981280" cy="23270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1239">
                  <a:extLst>
                    <a:ext uri="{9D8B030D-6E8A-4147-A177-3AD203B41FA5}">
                      <a16:colId xmlns:a16="http://schemas.microsoft.com/office/drawing/2014/main" val="849516550"/>
                    </a:ext>
                  </a:extLst>
                </a:gridCol>
                <a:gridCol w="3577901">
                  <a:extLst>
                    <a:ext uri="{9D8B030D-6E8A-4147-A177-3AD203B41FA5}">
                      <a16:colId xmlns:a16="http://schemas.microsoft.com/office/drawing/2014/main" val="3562873924"/>
                    </a:ext>
                  </a:extLst>
                </a:gridCol>
                <a:gridCol w="4882140">
                  <a:extLst>
                    <a:ext uri="{9D8B030D-6E8A-4147-A177-3AD203B41FA5}">
                      <a16:colId xmlns:a16="http://schemas.microsoft.com/office/drawing/2014/main" val="1653262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Traditional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4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Complex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Difficult to handle unstructured data like images or text.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Excels in solving complex problems with data patterns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20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Rule-based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Suitable for well-defined problems.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Suitable for problems where rules are unknown.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4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06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84FE-7E48-EFB0-001B-83BFF13F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21396-1745-B7A6-C995-6CE321FF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60B42C-D4EE-C8E3-0650-D27A43B613E2}"/>
              </a:ext>
            </a:extLst>
          </p:cNvPr>
          <p:cNvSpPr txBox="1"/>
          <p:nvPr/>
        </p:nvSpPr>
        <p:spPr>
          <a:xfrm>
            <a:off x="79509" y="110169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Data Usage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5520D2FE-20E6-F3FB-5BE7-B07AFCD3D45F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11C2DAD5-DAC1-5FF5-559B-4E494E092EE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928B18-408C-C33B-24C3-2760CE91F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591394"/>
              </p:ext>
            </p:extLst>
          </p:nvPr>
        </p:nvGraphicFramePr>
        <p:xfrm>
          <a:off x="422970" y="1658216"/>
          <a:ext cx="9981280" cy="23270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1239">
                  <a:extLst>
                    <a:ext uri="{9D8B030D-6E8A-4147-A177-3AD203B41FA5}">
                      <a16:colId xmlns:a16="http://schemas.microsoft.com/office/drawing/2014/main" val="849516550"/>
                    </a:ext>
                  </a:extLst>
                </a:gridCol>
                <a:gridCol w="3577901">
                  <a:extLst>
                    <a:ext uri="{9D8B030D-6E8A-4147-A177-3AD203B41FA5}">
                      <a16:colId xmlns:a16="http://schemas.microsoft.com/office/drawing/2014/main" val="3562873924"/>
                    </a:ext>
                  </a:extLst>
                </a:gridCol>
                <a:gridCol w="4882140">
                  <a:extLst>
                    <a:ext uri="{9D8B030D-6E8A-4147-A177-3AD203B41FA5}">
                      <a16:colId xmlns:a16="http://schemas.microsoft.com/office/drawing/2014/main" val="1653262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Traditional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4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Data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Uses predefined rules; does not reply on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Requires large amounts of data to learn patterns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20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Input/ output is static and fixed.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Input/output is dynamic and based on training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4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32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0966-E6CC-7BD0-3B55-01EFCFA1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A3DBA-FCF3-8609-0320-FEBBD1B90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0A58C-A51C-6F3D-9DBD-A126E8B7C7C8}"/>
              </a:ext>
            </a:extLst>
          </p:cNvPr>
          <p:cNvSpPr txBox="1"/>
          <p:nvPr/>
        </p:nvSpPr>
        <p:spPr>
          <a:xfrm>
            <a:off x="79509" y="110169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Errors and Debugging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515AB860-79F9-0C83-B46F-C3C496F52F70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F0FFD14D-1E14-9D83-E976-FD81DB3B24D1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40B3AD-BE67-A365-24D0-B6DADDD66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22115"/>
              </p:ext>
            </p:extLst>
          </p:nvPr>
        </p:nvGraphicFramePr>
        <p:xfrm>
          <a:off x="422970" y="1658216"/>
          <a:ext cx="9981280" cy="23270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1239">
                  <a:extLst>
                    <a:ext uri="{9D8B030D-6E8A-4147-A177-3AD203B41FA5}">
                      <a16:colId xmlns:a16="http://schemas.microsoft.com/office/drawing/2014/main" val="849516550"/>
                    </a:ext>
                  </a:extLst>
                </a:gridCol>
                <a:gridCol w="3577901">
                  <a:extLst>
                    <a:ext uri="{9D8B030D-6E8A-4147-A177-3AD203B41FA5}">
                      <a16:colId xmlns:a16="http://schemas.microsoft.com/office/drawing/2014/main" val="3562873924"/>
                    </a:ext>
                  </a:extLst>
                </a:gridCol>
                <a:gridCol w="4882140">
                  <a:extLst>
                    <a:ext uri="{9D8B030D-6E8A-4147-A177-3AD203B41FA5}">
                      <a16:colId xmlns:a16="http://schemas.microsoft.com/office/drawing/2014/main" val="1653262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Traditional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4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Debugging involves identifying logical errors in code.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Errors depend on data quality and model design.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20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If logic is correct, results are deterministic.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Performance depends on training data and model accuracy.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4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085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675BD-9354-30BF-F10F-204AF25F2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8D2E4-00FF-AC65-B113-ABF1EF4A4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AAAC10-124F-4507-1406-6344EF2621B7}"/>
              </a:ext>
            </a:extLst>
          </p:cNvPr>
          <p:cNvSpPr txBox="1"/>
          <p:nvPr/>
        </p:nvSpPr>
        <p:spPr>
          <a:xfrm>
            <a:off x="79509" y="110169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Learning and Improvement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D5EB8A44-1CD5-5B6A-6322-D4F448E3B321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DF24E90C-161B-E3F5-D752-019A7BA90D8C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45B739-63FF-04C0-C3BA-CF04BF42E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965450"/>
              </p:ext>
            </p:extLst>
          </p:nvPr>
        </p:nvGraphicFramePr>
        <p:xfrm>
          <a:off x="529502" y="1670567"/>
          <a:ext cx="9981280" cy="23270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0218">
                  <a:extLst>
                    <a:ext uri="{9D8B030D-6E8A-4147-A177-3AD203B41FA5}">
                      <a16:colId xmlns:a16="http://schemas.microsoft.com/office/drawing/2014/main" val="849516550"/>
                    </a:ext>
                  </a:extLst>
                </a:gridCol>
                <a:gridCol w="3648922">
                  <a:extLst>
                    <a:ext uri="{9D8B030D-6E8A-4147-A177-3AD203B41FA5}">
                      <a16:colId xmlns:a16="http://schemas.microsoft.com/office/drawing/2014/main" val="3562873924"/>
                    </a:ext>
                  </a:extLst>
                </a:gridCol>
                <a:gridCol w="4882140">
                  <a:extLst>
                    <a:ext uri="{9D8B030D-6E8A-4147-A177-3AD203B41FA5}">
                      <a16:colId xmlns:a16="http://schemas.microsoft.com/office/drawing/2014/main" val="1653262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Traditional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/>
                        <a:t>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4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Learning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No learning; fixed instructions.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The model improves its accuracy by learning from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20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Adaption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Requires manual modification of the code.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Learns and adapts automatically to new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4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52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635B-065B-6077-F5D1-7A21A8C2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A4683-7345-A838-A9BB-20F62FA4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2AF58-3837-77B0-1C75-21CC6E239BA2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Importance of Machine Learning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6971718B-DCB1-49C1-F951-97321F79620E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8BF001D5-BC7D-CB64-745D-E9462F1696C1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EA9E33-E812-CCDD-3D95-40ACF6159584}"/>
              </a:ext>
            </a:extLst>
          </p:cNvPr>
          <p:cNvSpPr txBox="1"/>
          <p:nvPr/>
        </p:nvSpPr>
        <p:spPr>
          <a:xfrm>
            <a:off x="554526" y="1381430"/>
            <a:ext cx="9024480" cy="43842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Automation</a:t>
            </a:r>
            <a:r>
              <a:rPr lang="en-US" sz="2400" dirty="0">
                <a:solidFill>
                  <a:srgbClr val="000000"/>
                </a:solidFill>
              </a:rPr>
              <a:t>: Machines can perform tasks without constant human intervention.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Data-Driven Decisions</a:t>
            </a:r>
            <a:r>
              <a:rPr lang="en-US" sz="2400" dirty="0">
                <a:solidFill>
                  <a:srgbClr val="000000"/>
                </a:solidFill>
              </a:rPr>
              <a:t>: ML models analyze large amounts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of data and </a:t>
            </a:r>
            <a:r>
              <a:rPr lang="en-US" sz="2400" dirty="0">
                <a:solidFill>
                  <a:srgbClr val="000000"/>
                </a:solidFill>
              </a:rPr>
              <a:t>extract actionable insights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Improved Accuracy</a:t>
            </a:r>
            <a:r>
              <a:rPr lang="en-US" sz="2400" dirty="0">
                <a:ea typeface="+mn-lt"/>
                <a:cs typeface="+mn-lt"/>
              </a:rPr>
              <a:t>: With sufficient data and good models, machines can outperform humans on specific tasks.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Scalability</a:t>
            </a:r>
            <a:r>
              <a:rPr lang="en-US" sz="2400" dirty="0">
                <a:ea typeface="+mn-lt"/>
                <a:cs typeface="+mn-lt"/>
              </a:rPr>
              <a:t>: ML solutions can process vast amounts of data quickly.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283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635B-065B-6077-F5D1-7A21A8C2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A4683-7345-A838-A9BB-20F62FA4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2AF58-3837-77B0-1C75-21CC6E239BA2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Use Cases of Machine Learning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6971718B-DCB1-49C1-F951-97321F79620E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8BF001D5-BC7D-CB64-745D-E9462F1696C1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EA9E33-E812-CCDD-3D95-40ACF6159584}"/>
              </a:ext>
            </a:extLst>
          </p:cNvPr>
          <p:cNvSpPr txBox="1"/>
          <p:nvPr/>
        </p:nvSpPr>
        <p:spPr>
          <a:xfrm>
            <a:off x="591941" y="1476727"/>
            <a:ext cx="10673822" cy="28050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Healthcare</a:t>
            </a:r>
            <a:r>
              <a:rPr lang="en-US" sz="2400" dirty="0">
                <a:solidFill>
                  <a:srgbClr val="000000"/>
                </a:solidFill>
              </a:rPr>
              <a:t>: Diagnosing diseases based on medical images.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E-commerce</a:t>
            </a:r>
            <a:r>
              <a:rPr lang="en-US" sz="2400" dirty="0">
                <a:solidFill>
                  <a:srgbClr val="000000"/>
                </a:solidFill>
              </a:rPr>
              <a:t>: Personalized product recommendations.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Finance</a:t>
            </a:r>
            <a:r>
              <a:rPr lang="en-US" sz="2400" dirty="0">
                <a:solidFill>
                  <a:srgbClr val="000000"/>
                </a:solidFill>
              </a:rPr>
              <a:t>: Fraud detection in </a:t>
            </a:r>
            <a:r>
              <a:rPr lang="en-US" sz="2400" dirty="0">
                <a:ea typeface="+mn-lt"/>
                <a:cs typeface="+mn-lt"/>
              </a:rPr>
              <a:t>credit card transactions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Self-Driving Cars</a:t>
            </a:r>
            <a:r>
              <a:rPr lang="en-US" sz="2400" dirty="0">
                <a:ea typeface="+mn-lt"/>
                <a:cs typeface="+mn-lt"/>
              </a:rPr>
              <a:t>: Learning to navigate by analyzing sensor data.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Voice Assistants</a:t>
            </a:r>
            <a:r>
              <a:rPr lang="en-US" sz="2400" dirty="0">
                <a:ea typeface="+mn-lt"/>
                <a:cs typeface="+mn-lt"/>
              </a:rPr>
              <a:t>: Recognizing speech and answering questions (Alexa, Siri).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4470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FA8B2-89A4-9751-0A87-7FF656D4F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3B7FE-DC9F-E1D3-1E68-9B5E3E4FF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91923-9A82-ABD0-77BA-CA5BCB919052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M" sz="4000" b="1" dirty="0">
                <a:solidFill>
                  <a:srgbClr val="006DC5"/>
                </a:solidFill>
                <a:latin typeface="+mj-lt"/>
              </a:rPr>
              <a:t>Types of Machine Learning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08E9E32A-6914-8965-267D-D5D90C2F9936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85233539-03F0-2188-4382-92B7040C46BF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59BE25-E3B2-9B73-4065-A049875AE0E4}"/>
              </a:ext>
            </a:extLst>
          </p:cNvPr>
          <p:cNvGrpSpPr/>
          <p:nvPr/>
        </p:nvGrpSpPr>
        <p:grpSpPr>
          <a:xfrm>
            <a:off x="805240" y="1417505"/>
            <a:ext cx="2533664" cy="3030609"/>
            <a:chOff x="1256563" y="1417505"/>
            <a:chExt cx="2359742" cy="30306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20D788-D1DC-9EEA-5041-6E6A35DDFF0E}"/>
                </a:ext>
              </a:extLst>
            </p:cNvPr>
            <p:cNvSpPr/>
            <p:nvPr/>
          </p:nvSpPr>
          <p:spPr>
            <a:xfrm>
              <a:off x="1256563" y="2035277"/>
              <a:ext cx="2359742" cy="2412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0" i="0" dirty="0">
                  <a:solidFill>
                    <a:srgbClr val="000000"/>
                  </a:solidFill>
                  <a:effectLst/>
                </a:rPr>
                <a:t>Training a model using labeled data.</a:t>
              </a:r>
              <a:endParaRPr lang="en-US" sz="2400" dirty="0"/>
            </a:p>
          </p:txBody>
        </p:sp>
        <p:sp>
          <p:nvSpPr>
            <p:cNvPr id="7" name="Callout: Down Arrow 6">
              <a:extLst>
                <a:ext uri="{FF2B5EF4-FFF2-40B4-BE49-F238E27FC236}">
                  <a16:creationId xmlns:a16="http://schemas.microsoft.com/office/drawing/2014/main" id="{84D625D7-4D8A-CE74-2AF8-B6C575399921}"/>
                </a:ext>
              </a:extLst>
            </p:cNvPr>
            <p:cNvSpPr/>
            <p:nvPr/>
          </p:nvSpPr>
          <p:spPr>
            <a:xfrm>
              <a:off x="1256563" y="1417505"/>
              <a:ext cx="2359742" cy="1014689"/>
            </a:xfrm>
            <a:prstGeom prst="downArrowCallout">
              <a:avLst>
                <a:gd name="adj1" fmla="val 0"/>
                <a:gd name="adj2" fmla="val 29071"/>
                <a:gd name="adj3" fmla="val 38954"/>
                <a:gd name="adj4" fmla="val 61046"/>
              </a:avLst>
            </a:prstGeom>
            <a:solidFill>
              <a:srgbClr val="006D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0" dirty="0">
                  <a:solidFill>
                    <a:schemeClr val="bg1"/>
                  </a:solidFill>
                  <a:effectLst/>
                </a:rPr>
                <a:t>Supervised Learning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09C134-BA83-983D-1D8E-E59D8551F664}"/>
              </a:ext>
            </a:extLst>
          </p:cNvPr>
          <p:cNvGrpSpPr/>
          <p:nvPr/>
        </p:nvGrpSpPr>
        <p:grpSpPr>
          <a:xfrm>
            <a:off x="3870061" y="1417505"/>
            <a:ext cx="2533665" cy="3030609"/>
            <a:chOff x="1256563" y="1417505"/>
            <a:chExt cx="2359742" cy="30306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12F900-977D-6C5D-C605-C867C8D6642C}"/>
                </a:ext>
              </a:extLst>
            </p:cNvPr>
            <p:cNvSpPr/>
            <p:nvPr/>
          </p:nvSpPr>
          <p:spPr>
            <a:xfrm>
              <a:off x="1256563" y="2035277"/>
              <a:ext cx="2359742" cy="2412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0" i="0" dirty="0">
                  <a:solidFill>
                    <a:srgbClr val="000000"/>
                  </a:solidFill>
                  <a:effectLst/>
                </a:rPr>
                <a:t>Finding patterns in data without predefined labels.</a:t>
              </a:r>
              <a:endParaRPr lang="en-US" sz="2400" dirty="0"/>
            </a:p>
          </p:txBody>
        </p:sp>
        <p:sp>
          <p:nvSpPr>
            <p:cNvPr id="15" name="Callout: Down Arrow 14">
              <a:extLst>
                <a:ext uri="{FF2B5EF4-FFF2-40B4-BE49-F238E27FC236}">
                  <a16:creationId xmlns:a16="http://schemas.microsoft.com/office/drawing/2014/main" id="{AB895FE6-5075-CC55-B83D-573E1255C510}"/>
                </a:ext>
              </a:extLst>
            </p:cNvPr>
            <p:cNvSpPr/>
            <p:nvPr/>
          </p:nvSpPr>
          <p:spPr>
            <a:xfrm>
              <a:off x="1256563" y="1417505"/>
              <a:ext cx="2359742" cy="1014689"/>
            </a:xfrm>
            <a:prstGeom prst="downArrowCallout">
              <a:avLst>
                <a:gd name="adj1" fmla="val 0"/>
                <a:gd name="adj2" fmla="val 29071"/>
                <a:gd name="adj3" fmla="val 38954"/>
                <a:gd name="adj4" fmla="val 61046"/>
              </a:avLst>
            </a:prstGeom>
            <a:solidFill>
              <a:srgbClr val="006D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0" dirty="0">
                  <a:solidFill>
                    <a:schemeClr val="bg1"/>
                  </a:solidFill>
                  <a:effectLst/>
                </a:rPr>
                <a:t>Unsupervised Learning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9A7A0-A6C1-4820-655E-BAAD21252DFD}"/>
              </a:ext>
            </a:extLst>
          </p:cNvPr>
          <p:cNvGrpSpPr/>
          <p:nvPr/>
        </p:nvGrpSpPr>
        <p:grpSpPr>
          <a:xfrm>
            <a:off x="6934883" y="1419164"/>
            <a:ext cx="2453917" cy="3030609"/>
            <a:chOff x="1256562" y="1417505"/>
            <a:chExt cx="2453917" cy="3030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AB364E-F93B-654A-230E-98FE47C5CB75}"/>
                </a:ext>
              </a:extLst>
            </p:cNvPr>
            <p:cNvSpPr/>
            <p:nvPr/>
          </p:nvSpPr>
          <p:spPr>
            <a:xfrm>
              <a:off x="1256562" y="2035277"/>
              <a:ext cx="2453917" cy="2412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0" i="0" dirty="0">
                  <a:solidFill>
                    <a:srgbClr val="000000"/>
                  </a:solidFill>
                  <a:effectLst/>
                </a:rPr>
                <a:t>Learning through rewards and penalties.</a:t>
              </a:r>
              <a:endParaRPr lang="en-US" sz="2400" dirty="0"/>
            </a:p>
          </p:txBody>
        </p:sp>
        <p:sp>
          <p:nvSpPr>
            <p:cNvPr id="18" name="Callout: Down Arrow 17">
              <a:extLst>
                <a:ext uri="{FF2B5EF4-FFF2-40B4-BE49-F238E27FC236}">
                  <a16:creationId xmlns:a16="http://schemas.microsoft.com/office/drawing/2014/main" id="{80C03484-7B17-E6E4-CD60-B20523DE78F5}"/>
                </a:ext>
              </a:extLst>
            </p:cNvPr>
            <p:cNvSpPr/>
            <p:nvPr/>
          </p:nvSpPr>
          <p:spPr>
            <a:xfrm>
              <a:off x="1256562" y="1417505"/>
              <a:ext cx="2453917" cy="1014689"/>
            </a:xfrm>
            <a:prstGeom prst="downArrowCallout">
              <a:avLst>
                <a:gd name="adj1" fmla="val 0"/>
                <a:gd name="adj2" fmla="val 29071"/>
                <a:gd name="adj3" fmla="val 38954"/>
                <a:gd name="adj4" fmla="val 61046"/>
              </a:avLst>
            </a:prstGeom>
            <a:solidFill>
              <a:srgbClr val="006D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0" dirty="0">
                  <a:solidFill>
                    <a:schemeClr val="bg1"/>
                  </a:solidFill>
                  <a:effectLst/>
                </a:rPr>
                <a:t>Reinforcement Learning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E06EAD8-C5F0-AE0B-5A7A-47539447386C}"/>
              </a:ext>
            </a:extLst>
          </p:cNvPr>
          <p:cNvSpPr txBox="1"/>
          <p:nvPr/>
        </p:nvSpPr>
        <p:spPr>
          <a:xfrm>
            <a:off x="740553" y="4816826"/>
            <a:ext cx="94155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Popular Use Cases: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</a:t>
            </a:r>
            <a:br>
              <a:rPr lang="en-US" sz="2400" b="0" i="0" dirty="0">
                <a:solidFill>
                  <a:srgbClr val="000000"/>
                </a:solidFill>
                <a:effectLst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</a:rPr>
              <a:t>Examples include image recognition, spam filtering, recommendation systems, and language translation.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63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C839-BD71-A1E7-6138-ABB8FC3F7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2A741-9CB4-80F3-CE0B-01943C53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B554C-9423-35FC-94C2-4E78FA6D9DAC}"/>
              </a:ext>
            </a:extLst>
          </p:cNvPr>
          <p:cNvSpPr txBox="1"/>
          <p:nvPr/>
        </p:nvSpPr>
        <p:spPr>
          <a:xfrm>
            <a:off x="100367" y="51794"/>
            <a:ext cx="5995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Supervised Learning</a:t>
            </a:r>
            <a:endParaRPr lang="en-MM" sz="4000" b="1" dirty="0">
              <a:solidFill>
                <a:srgbClr val="006DC5"/>
              </a:solidFill>
              <a:latin typeface="+mj-lt"/>
            </a:endParaRP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BDB5B337-18A9-6F54-9995-9AA4D57E282C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F8732849-6F08-B879-A4D5-9D5EBC8B9A13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1525661-E6C3-BD4D-B789-A72A99B0A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528712"/>
              </p:ext>
            </p:extLst>
          </p:nvPr>
        </p:nvGraphicFramePr>
        <p:xfrm>
          <a:off x="796410" y="895174"/>
          <a:ext cx="8592389" cy="5061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3707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26E780-3852-4265-BC4C-169D36BDE199}"/>
              </a:ext>
            </a:extLst>
          </p:cNvPr>
          <p:cNvSpPr txBox="1"/>
          <p:nvPr/>
        </p:nvSpPr>
        <p:spPr>
          <a:xfrm>
            <a:off x="9389644" y="6181045"/>
            <a:ext cx="2769704" cy="594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6DC5"/>
                </a:solidFill>
                <a:latin typeface="Poppins" pitchFamily="2" charset="77"/>
                <a:ea typeface="+mj-ea"/>
                <a:cs typeface="Poppins" pitchFamily="2" charset="77"/>
              </a:rPr>
              <a:t>Digital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E814B-E94F-CA4B-AF7A-CA2E8B9A1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736B8E-E7F5-0320-3D7C-8903347F99C5}"/>
              </a:ext>
            </a:extLst>
          </p:cNvPr>
          <p:cNvSpPr txBox="1"/>
          <p:nvPr/>
        </p:nvSpPr>
        <p:spPr>
          <a:xfrm>
            <a:off x="1608482" y="1927097"/>
            <a:ext cx="8975035" cy="1508105"/>
          </a:xfrm>
          <a:prstGeom prst="rect">
            <a:avLst/>
          </a:prstGeom>
          <a:solidFill>
            <a:srgbClr val="3A86FF"/>
          </a:solidFill>
        </p:spPr>
        <p:txBody>
          <a:bodyPr wrap="square">
            <a:spAutoFit/>
          </a:bodyPr>
          <a:lstStyle/>
          <a:p>
            <a:pPr algn="ctr" defTabSz="10972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Poppins SemiBold" panose="00000700000000000000" pitchFamily="2" charset="0"/>
                <a:ea typeface="宋体" charset="-122"/>
                <a:cs typeface="Poppins SemiBold" panose="00000700000000000000" pitchFamily="2" charset="0"/>
              </a:rPr>
              <a:t>Artificial Intelligence Engineering </a:t>
            </a:r>
          </a:p>
          <a:p>
            <a:pPr algn="ctr" defTabSz="10972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Poppins SemiBold" panose="00000700000000000000" pitchFamily="2" charset="0"/>
                <a:ea typeface="宋体" charset="-122"/>
                <a:cs typeface="Poppins SemiBold" panose="00000700000000000000" pitchFamily="2" charset="0"/>
              </a:rPr>
              <a:t>(Level-1)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6EDBE-F3AE-870B-DF40-3A399007286A}"/>
              </a:ext>
            </a:extLst>
          </p:cNvPr>
          <p:cNvSpPr txBox="1"/>
          <p:nvPr/>
        </p:nvSpPr>
        <p:spPr>
          <a:xfrm>
            <a:off x="111695" y="6181045"/>
            <a:ext cx="5474095" cy="5943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rgbClr val="006DC5"/>
                </a:solidFill>
                <a:latin typeface="Poppins" pitchFamily="2" charset="77"/>
                <a:ea typeface="+mj-ea"/>
                <a:cs typeface="Poppins" pitchFamily="2" charset="77"/>
              </a:rPr>
              <a:t>Learn, Create, and Shine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7C687-CC69-14B7-B3AA-9E16B9D5979C}"/>
              </a:ext>
            </a:extLst>
          </p:cNvPr>
          <p:cNvSpPr txBox="1"/>
          <p:nvPr/>
        </p:nvSpPr>
        <p:spPr>
          <a:xfrm>
            <a:off x="3358951" y="3916616"/>
            <a:ext cx="5474095" cy="5943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6DC5"/>
                </a:solidFill>
                <a:latin typeface="Poppins" pitchFamily="2" charset="77"/>
                <a:ea typeface="+mj-ea"/>
                <a:cs typeface="Poppins" pitchFamily="2" charset="77"/>
              </a:rPr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579776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635B-065B-6077-F5D1-7A21A8C2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A4683-7345-A838-A9BB-20F62FA4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2AF58-3837-77B0-1C75-21CC6E239BA2}"/>
              </a:ext>
            </a:extLst>
          </p:cNvPr>
          <p:cNvSpPr txBox="1"/>
          <p:nvPr/>
        </p:nvSpPr>
        <p:spPr>
          <a:xfrm>
            <a:off x="114768" y="81801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Benefits of Supervised Learning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6971718B-DCB1-49C1-F951-97321F79620E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8BF001D5-BC7D-CB64-745D-E9462F1696C1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EA9E33-E812-CCDD-3D95-40ACF6159584}"/>
              </a:ext>
            </a:extLst>
          </p:cNvPr>
          <p:cNvSpPr txBox="1"/>
          <p:nvPr/>
        </p:nvSpPr>
        <p:spPr>
          <a:xfrm>
            <a:off x="280467" y="933725"/>
            <a:ext cx="10494029" cy="55846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Clear Objective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 - Since data is labeled, the learning process has a clear target.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Accurate Predictions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 - Supervised learning can deliver high accuracy if the data quality is good.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Handles Real-World Problems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 - Many real-world problems like fraud detection, recommendation systems, and medical diagnostics fit well into the supervised learning framework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Easily Interpretable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 - Results from supervised models are often explainable (e.g., decision trees, linear regression).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Improves with Data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 - More labeled data allows the model to improve and generalize better.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4913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A60ED-543C-21B1-C8A9-2B43D69CB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42B85-60CB-0E78-8A23-B2996D9B7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0789A-DBF5-D229-D33E-977193D95D93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M" sz="4000" b="1" dirty="0">
                <a:solidFill>
                  <a:srgbClr val="006DC5"/>
                </a:solidFill>
                <a:latin typeface="+mj-lt"/>
              </a:rPr>
              <a:t>How Supervised Learning Works</a:t>
            </a:r>
            <a:r>
              <a:rPr lang="en-US" sz="4000" b="1" dirty="0">
                <a:solidFill>
                  <a:srgbClr val="006DC5"/>
                </a:solidFill>
                <a:latin typeface="+mj-lt"/>
              </a:rPr>
              <a:t>?</a:t>
            </a:r>
            <a:endParaRPr lang="en-MM" sz="4000" b="1" dirty="0">
              <a:solidFill>
                <a:srgbClr val="006DC5"/>
              </a:solidFill>
              <a:latin typeface="+mj-lt"/>
            </a:endParaRP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85563DEF-63C3-58AB-0D25-D080C3455170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C7DD5905-C7C0-4037-2EDF-93BE8CB349C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190397-4BFD-BF44-3217-B9946A0B1876}"/>
              </a:ext>
            </a:extLst>
          </p:cNvPr>
          <p:cNvSpPr txBox="1"/>
          <p:nvPr/>
        </p:nvSpPr>
        <p:spPr>
          <a:xfrm>
            <a:off x="660728" y="1150374"/>
            <a:ext cx="657778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Step 1: </a:t>
            </a:r>
            <a:r>
              <a:rPr lang="en-US" dirty="0"/>
              <a:t>Collect Labeled Data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Step 2: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Split into Training and Testing Sets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</a:rPr>
              <a:t>Step 3: </a:t>
            </a:r>
            <a:r>
              <a:rPr lang="en-US" dirty="0">
                <a:solidFill>
                  <a:srgbClr val="000000"/>
                </a:solidFill>
              </a:rPr>
              <a:t>Train the Model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</a:rPr>
              <a:t>Step 4: </a:t>
            </a:r>
            <a:r>
              <a:rPr lang="en-US" dirty="0">
                <a:solidFill>
                  <a:srgbClr val="000000"/>
                </a:solidFill>
              </a:rPr>
              <a:t>Test &amp; Evaluate Performance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B445D6A-B70D-F30E-AC46-BEE8B732C274}"/>
              </a:ext>
            </a:extLst>
          </p:cNvPr>
          <p:cNvSpPr/>
          <p:nvPr/>
        </p:nvSpPr>
        <p:spPr>
          <a:xfrm>
            <a:off x="1400395" y="5092176"/>
            <a:ext cx="326009" cy="35182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AC386E-5172-A7F3-EB1E-00161ECD5FBC}"/>
              </a:ext>
            </a:extLst>
          </p:cNvPr>
          <p:cNvSpPr/>
          <p:nvPr/>
        </p:nvSpPr>
        <p:spPr>
          <a:xfrm>
            <a:off x="1093757" y="5639142"/>
            <a:ext cx="401928" cy="3952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67B966F-9356-1138-D302-A216F60D57B3}"/>
              </a:ext>
            </a:extLst>
          </p:cNvPr>
          <p:cNvSpPr/>
          <p:nvPr/>
        </p:nvSpPr>
        <p:spPr>
          <a:xfrm>
            <a:off x="1592294" y="5651383"/>
            <a:ext cx="477849" cy="395257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DB0DE-F0EC-8179-09D5-F2C2F3431F2D}"/>
              </a:ext>
            </a:extLst>
          </p:cNvPr>
          <p:cNvSpPr txBox="1"/>
          <p:nvPr/>
        </p:nvSpPr>
        <p:spPr>
          <a:xfrm>
            <a:off x="1271492" y="5443998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triangle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5B804-7554-5A87-71C0-198F024A2EC2}"/>
              </a:ext>
            </a:extLst>
          </p:cNvPr>
          <p:cNvSpPr txBox="1"/>
          <p:nvPr/>
        </p:nvSpPr>
        <p:spPr>
          <a:xfrm>
            <a:off x="1064530" y="6034399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circle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28321-33EA-9B8C-9FA3-FC5A8A6CFD9C}"/>
              </a:ext>
            </a:extLst>
          </p:cNvPr>
          <p:cNvSpPr txBox="1"/>
          <p:nvPr/>
        </p:nvSpPr>
        <p:spPr>
          <a:xfrm>
            <a:off x="1516869" y="6046640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hexagon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8B1B9A-8D4C-0F2B-B408-EE9A0FE13727}"/>
              </a:ext>
            </a:extLst>
          </p:cNvPr>
          <p:cNvSpPr/>
          <p:nvPr/>
        </p:nvSpPr>
        <p:spPr>
          <a:xfrm>
            <a:off x="979294" y="5054187"/>
            <a:ext cx="1187036" cy="13466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89C57-E850-7622-9056-5D6A980B78C0}"/>
              </a:ext>
            </a:extLst>
          </p:cNvPr>
          <p:cNvSpPr txBox="1"/>
          <p:nvPr/>
        </p:nvSpPr>
        <p:spPr>
          <a:xfrm>
            <a:off x="1156934" y="6333665"/>
            <a:ext cx="80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Labels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B61B11A-2716-D906-1163-77BC8D2A98C6}"/>
              </a:ext>
            </a:extLst>
          </p:cNvPr>
          <p:cNvSpPr/>
          <p:nvPr/>
        </p:nvSpPr>
        <p:spPr>
          <a:xfrm>
            <a:off x="1133942" y="3866815"/>
            <a:ext cx="266453" cy="324034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4EC3F4-BCFE-14F3-8959-D79E18B3BAD5}"/>
              </a:ext>
            </a:extLst>
          </p:cNvPr>
          <p:cNvSpPr/>
          <p:nvPr/>
        </p:nvSpPr>
        <p:spPr>
          <a:xfrm>
            <a:off x="697001" y="4647337"/>
            <a:ext cx="447474" cy="197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C87BAE23-397F-4ED4-3E6C-6AB6DDDF0736}"/>
              </a:ext>
            </a:extLst>
          </p:cNvPr>
          <p:cNvSpPr/>
          <p:nvPr/>
        </p:nvSpPr>
        <p:spPr>
          <a:xfrm>
            <a:off x="1040020" y="4252522"/>
            <a:ext cx="477849" cy="395257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89E7A6B8-7A04-26A7-AD6D-3F82DC7C9719}"/>
              </a:ext>
            </a:extLst>
          </p:cNvPr>
          <p:cNvSpPr/>
          <p:nvPr/>
        </p:nvSpPr>
        <p:spPr>
          <a:xfrm>
            <a:off x="836726" y="3856797"/>
            <a:ext cx="307749" cy="395257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512A56F-4B54-5F25-0184-3D900FF8E295}"/>
              </a:ext>
            </a:extLst>
          </p:cNvPr>
          <p:cNvSpPr/>
          <p:nvPr/>
        </p:nvSpPr>
        <p:spPr>
          <a:xfrm>
            <a:off x="613532" y="4216180"/>
            <a:ext cx="326009" cy="35182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6C6119-01F3-7E80-F691-6BCE9A23FC59}"/>
              </a:ext>
            </a:extLst>
          </p:cNvPr>
          <p:cNvSpPr/>
          <p:nvPr/>
        </p:nvSpPr>
        <p:spPr>
          <a:xfrm>
            <a:off x="1442628" y="3979361"/>
            <a:ext cx="401928" cy="3952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75EFBDA-8DA7-576B-9DD8-12847F000A7F}"/>
              </a:ext>
            </a:extLst>
          </p:cNvPr>
          <p:cNvSpPr/>
          <p:nvPr/>
        </p:nvSpPr>
        <p:spPr>
          <a:xfrm>
            <a:off x="1400395" y="4568002"/>
            <a:ext cx="401928" cy="2531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FED0D8E5-BDB7-6987-6A36-BC4102B4A751}"/>
              </a:ext>
            </a:extLst>
          </p:cNvPr>
          <p:cNvSpPr/>
          <p:nvPr/>
        </p:nvSpPr>
        <p:spPr>
          <a:xfrm>
            <a:off x="1666455" y="4392501"/>
            <a:ext cx="326010" cy="175501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ABF8C5F-18B0-AD63-CCD4-EAC55471E4A3}"/>
              </a:ext>
            </a:extLst>
          </p:cNvPr>
          <p:cNvSpPr/>
          <p:nvPr/>
        </p:nvSpPr>
        <p:spPr>
          <a:xfrm>
            <a:off x="456288" y="3714182"/>
            <a:ext cx="1727739" cy="12856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776E72-F728-3C9B-D2DE-2E08AC10048D}"/>
              </a:ext>
            </a:extLst>
          </p:cNvPr>
          <p:cNvSpPr txBox="1"/>
          <p:nvPr/>
        </p:nvSpPr>
        <p:spPr>
          <a:xfrm>
            <a:off x="613532" y="3423876"/>
            <a:ext cx="147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Labeled Data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08F9C-CD67-E0BB-B957-043C12287818}"/>
              </a:ext>
            </a:extLst>
          </p:cNvPr>
          <p:cNvGrpSpPr/>
          <p:nvPr/>
        </p:nvGrpSpPr>
        <p:grpSpPr>
          <a:xfrm>
            <a:off x="4534015" y="4738429"/>
            <a:ext cx="829947" cy="792902"/>
            <a:chOff x="4076454" y="3915798"/>
            <a:chExt cx="1309657" cy="1285616"/>
          </a:xfrm>
        </p:grpSpPr>
        <p:pic>
          <p:nvPicPr>
            <p:cNvPr id="1026" name="Picture 2" descr="Setting Logo Vector Art, Icons, and Graphics for Free Download">
              <a:extLst>
                <a:ext uri="{FF2B5EF4-FFF2-40B4-BE49-F238E27FC236}">
                  <a16:creationId xmlns:a16="http://schemas.microsoft.com/office/drawing/2014/main" id="{A9F82E4E-9EDD-CB58-9D75-4B6F91372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4" t="7807" r="5200" b="10438"/>
            <a:stretch/>
          </p:blipFill>
          <p:spPr bwMode="auto">
            <a:xfrm>
              <a:off x="4246270" y="4125692"/>
              <a:ext cx="966723" cy="871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A6FCB8F-E4D1-F038-5533-966BDA45FC04}"/>
                </a:ext>
              </a:extLst>
            </p:cNvPr>
            <p:cNvSpPr/>
            <p:nvPr/>
          </p:nvSpPr>
          <p:spPr>
            <a:xfrm>
              <a:off x="4076454" y="3915798"/>
              <a:ext cx="1309657" cy="128561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5688BB3-0334-66C2-FC38-6C89B5503EC5}"/>
              </a:ext>
            </a:extLst>
          </p:cNvPr>
          <p:cNvSpPr/>
          <p:nvPr/>
        </p:nvSpPr>
        <p:spPr>
          <a:xfrm>
            <a:off x="4258912" y="3979361"/>
            <a:ext cx="1378060" cy="33625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Training Data Sets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5870F4-AC4B-9EF5-E25A-01B5FF4ECCF6}"/>
              </a:ext>
            </a:extLst>
          </p:cNvPr>
          <p:cNvGrpSpPr/>
          <p:nvPr/>
        </p:nvGrpSpPr>
        <p:grpSpPr>
          <a:xfrm>
            <a:off x="4339601" y="2919966"/>
            <a:ext cx="1218777" cy="848069"/>
            <a:chOff x="5197965" y="2825241"/>
            <a:chExt cx="1218777" cy="848069"/>
          </a:xfrm>
        </p:grpSpPr>
        <p:pic>
          <p:nvPicPr>
            <p:cNvPr id="1028" name="Picture 4" descr="the human icon and logo 16009835 Vector Art at Vecteezy">
              <a:extLst>
                <a:ext uri="{FF2B5EF4-FFF2-40B4-BE49-F238E27FC236}">
                  <a16:creationId xmlns:a16="http://schemas.microsoft.com/office/drawing/2014/main" id="{1E5E415C-B4E4-3EE6-88AE-88589D688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5" t="12682" r="11888" b="11820"/>
            <a:stretch/>
          </p:blipFill>
          <p:spPr bwMode="auto">
            <a:xfrm>
              <a:off x="5518708" y="2825241"/>
              <a:ext cx="577292" cy="572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940581-28FA-19EC-59A8-5D682B893656}"/>
                </a:ext>
              </a:extLst>
            </p:cNvPr>
            <p:cNvSpPr txBox="1"/>
            <p:nvPr/>
          </p:nvSpPr>
          <p:spPr>
            <a:xfrm>
              <a:off x="5197965" y="3303978"/>
              <a:ext cx="1218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Supervisor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F1854CC-132D-D92E-8A5F-4AD0294D5241}"/>
              </a:ext>
            </a:extLst>
          </p:cNvPr>
          <p:cNvSpPr/>
          <p:nvPr/>
        </p:nvSpPr>
        <p:spPr>
          <a:xfrm>
            <a:off x="4339601" y="2831347"/>
            <a:ext cx="1218777" cy="9618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1C1AF0-648C-1D57-A6C4-C137410A5DAA}"/>
              </a:ext>
            </a:extLst>
          </p:cNvPr>
          <p:cNvCxnSpPr>
            <a:stCxn id="32" idx="2"/>
            <a:endCxn id="29" idx="0"/>
          </p:cNvCxnSpPr>
          <p:nvPr/>
        </p:nvCxnSpPr>
        <p:spPr>
          <a:xfrm flipH="1">
            <a:off x="4947942" y="3793208"/>
            <a:ext cx="1048" cy="1861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36CA4D-98A0-2A97-CE55-5457FCC20BB1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>
            <a:off x="4947942" y="4315617"/>
            <a:ext cx="1047" cy="4228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B77C9A-BCB7-DEFB-86EE-C7712AB392AE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184027" y="4356990"/>
            <a:ext cx="5030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2C8F84-0696-3D61-C66B-BDAD493A084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166330" y="5727493"/>
            <a:ext cx="52078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DF0B16-BABC-0D2C-09C2-19CAE3B79758}"/>
              </a:ext>
            </a:extLst>
          </p:cNvPr>
          <p:cNvCxnSpPr>
            <a:cxnSpLocks/>
          </p:cNvCxnSpPr>
          <p:nvPr/>
        </p:nvCxnSpPr>
        <p:spPr>
          <a:xfrm>
            <a:off x="2687114" y="4356990"/>
            <a:ext cx="5601" cy="1370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1A947F0-51E5-5389-3E09-3F90E46CA99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687114" y="5134880"/>
            <a:ext cx="1846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E0FB41F-3714-77BF-468E-00676A840815}"/>
              </a:ext>
            </a:extLst>
          </p:cNvPr>
          <p:cNvSpPr txBox="1"/>
          <p:nvPr/>
        </p:nvSpPr>
        <p:spPr>
          <a:xfrm>
            <a:off x="4170550" y="5552929"/>
            <a:ext cx="165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Training</a:t>
            </a:r>
          </a:p>
        </p:txBody>
      </p:sp>
      <p:pic>
        <p:nvPicPr>
          <p:cNvPr id="1030" name="Picture 6" descr="Loading Icon | Endless Icons">
            <a:extLst>
              <a:ext uri="{FF2B5EF4-FFF2-40B4-BE49-F238E27FC236}">
                <a16:creationId xmlns:a16="http://schemas.microsoft.com/office/drawing/2014/main" id="{1165DF35-2A0E-B4B2-8B52-73BC45F19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9" t="28870" r="33603" b="28047"/>
          <a:stretch/>
        </p:blipFill>
        <p:spPr bwMode="auto">
          <a:xfrm>
            <a:off x="7267537" y="4844965"/>
            <a:ext cx="466724" cy="45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027CCD3-B504-C634-E014-545EE9BD16F5}"/>
              </a:ext>
            </a:extLst>
          </p:cNvPr>
          <p:cNvCxnSpPr>
            <a:cxnSpLocks/>
          </p:cNvCxnSpPr>
          <p:nvPr/>
        </p:nvCxnSpPr>
        <p:spPr>
          <a:xfrm>
            <a:off x="5363962" y="5134880"/>
            <a:ext cx="16444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C35D90F-AF94-DB40-23DB-84373CBEC161}"/>
              </a:ext>
            </a:extLst>
          </p:cNvPr>
          <p:cNvSpPr txBox="1"/>
          <p:nvPr/>
        </p:nvSpPr>
        <p:spPr>
          <a:xfrm>
            <a:off x="6880423" y="5194883"/>
            <a:ext cx="124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Processing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2160BD-4606-4EA4-36B4-5103DE1800B5}"/>
              </a:ext>
            </a:extLst>
          </p:cNvPr>
          <p:cNvCxnSpPr>
            <a:cxnSpLocks/>
          </p:cNvCxnSpPr>
          <p:nvPr/>
        </p:nvCxnSpPr>
        <p:spPr>
          <a:xfrm>
            <a:off x="8011789" y="5092176"/>
            <a:ext cx="16444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3602C35-FC7E-B155-F318-1465DBA8E07A}"/>
              </a:ext>
            </a:extLst>
          </p:cNvPr>
          <p:cNvCxnSpPr>
            <a:cxnSpLocks/>
          </p:cNvCxnSpPr>
          <p:nvPr/>
        </p:nvCxnSpPr>
        <p:spPr>
          <a:xfrm>
            <a:off x="8980742" y="3733244"/>
            <a:ext cx="5601" cy="1370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470E664-593B-D2AE-CA45-22C17CDA2F71}"/>
              </a:ext>
            </a:extLst>
          </p:cNvPr>
          <p:cNvCxnSpPr>
            <a:cxnSpLocks/>
          </p:cNvCxnSpPr>
          <p:nvPr/>
        </p:nvCxnSpPr>
        <p:spPr>
          <a:xfrm>
            <a:off x="8980742" y="4384837"/>
            <a:ext cx="675519" cy="58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C26C6D9-A994-D725-24BB-A12D081AA076}"/>
              </a:ext>
            </a:extLst>
          </p:cNvPr>
          <p:cNvCxnSpPr>
            <a:cxnSpLocks/>
          </p:cNvCxnSpPr>
          <p:nvPr/>
        </p:nvCxnSpPr>
        <p:spPr>
          <a:xfrm>
            <a:off x="8960071" y="3758187"/>
            <a:ext cx="675519" cy="58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6514FC5-9E20-7488-09FC-E9501E0211B3}"/>
              </a:ext>
            </a:extLst>
          </p:cNvPr>
          <p:cNvSpPr txBox="1"/>
          <p:nvPr/>
        </p:nvSpPr>
        <p:spPr>
          <a:xfrm>
            <a:off x="9474033" y="2973695"/>
            <a:ext cx="9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1024" name="Isosceles Triangle 1023">
            <a:extLst>
              <a:ext uri="{FF2B5EF4-FFF2-40B4-BE49-F238E27FC236}">
                <a16:creationId xmlns:a16="http://schemas.microsoft.com/office/drawing/2014/main" id="{90AD17EA-2228-9B5A-7BB3-75F51D65109C}"/>
              </a:ext>
            </a:extLst>
          </p:cNvPr>
          <p:cNvSpPr/>
          <p:nvPr/>
        </p:nvSpPr>
        <p:spPr>
          <a:xfrm>
            <a:off x="9808553" y="3492565"/>
            <a:ext cx="326009" cy="35182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D80489B4-125D-C6BD-1F49-F639A22FCC06}"/>
              </a:ext>
            </a:extLst>
          </p:cNvPr>
          <p:cNvSpPr txBox="1"/>
          <p:nvPr/>
        </p:nvSpPr>
        <p:spPr>
          <a:xfrm>
            <a:off x="9679650" y="3844387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triangle</a:t>
            </a:r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DD641FE6-01C8-1FE3-2807-845DF99C863C}"/>
              </a:ext>
            </a:extLst>
          </p:cNvPr>
          <p:cNvSpPr/>
          <p:nvPr/>
        </p:nvSpPr>
        <p:spPr>
          <a:xfrm>
            <a:off x="9741960" y="4886966"/>
            <a:ext cx="477849" cy="395257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59731B52-7CE0-375F-2FA0-AA32AFF8FEBB}"/>
              </a:ext>
            </a:extLst>
          </p:cNvPr>
          <p:cNvSpPr txBox="1"/>
          <p:nvPr/>
        </p:nvSpPr>
        <p:spPr>
          <a:xfrm>
            <a:off x="9666535" y="5282223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hexagon</a:t>
            </a: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40E7562C-A59B-4253-558B-68D3AEA72270}"/>
              </a:ext>
            </a:extLst>
          </p:cNvPr>
          <p:cNvSpPr/>
          <p:nvPr/>
        </p:nvSpPr>
        <p:spPr>
          <a:xfrm>
            <a:off x="9770925" y="4194052"/>
            <a:ext cx="401928" cy="3952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81E14E1-479C-A232-D12E-0DE27D5D3224}"/>
              </a:ext>
            </a:extLst>
          </p:cNvPr>
          <p:cNvSpPr txBox="1"/>
          <p:nvPr/>
        </p:nvSpPr>
        <p:spPr>
          <a:xfrm>
            <a:off x="9741698" y="4589309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circle</a:t>
            </a: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ADC54745-8AAD-F664-B2F5-E9BD3BDA6B98}"/>
              </a:ext>
            </a:extLst>
          </p:cNvPr>
          <p:cNvGrpSpPr/>
          <p:nvPr/>
        </p:nvGrpSpPr>
        <p:grpSpPr>
          <a:xfrm>
            <a:off x="6693969" y="2656527"/>
            <a:ext cx="1644472" cy="2068721"/>
            <a:chOff x="6556933" y="2677430"/>
            <a:chExt cx="1644472" cy="2068721"/>
          </a:xfrm>
        </p:grpSpPr>
        <p:sp>
          <p:nvSpPr>
            <p:cNvPr id="1033" name="Isosceles Triangle 1032">
              <a:extLst>
                <a:ext uri="{FF2B5EF4-FFF2-40B4-BE49-F238E27FC236}">
                  <a16:creationId xmlns:a16="http://schemas.microsoft.com/office/drawing/2014/main" id="{25296D56-E325-E703-27FF-65E9BC64C700}"/>
                </a:ext>
              </a:extLst>
            </p:cNvPr>
            <p:cNvSpPr/>
            <p:nvPr/>
          </p:nvSpPr>
          <p:spPr>
            <a:xfrm>
              <a:off x="6640397" y="2815066"/>
              <a:ext cx="326009" cy="351822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Hexagon 1033">
              <a:extLst>
                <a:ext uri="{FF2B5EF4-FFF2-40B4-BE49-F238E27FC236}">
                  <a16:creationId xmlns:a16="http://schemas.microsoft.com/office/drawing/2014/main" id="{ECFB86DF-8E1D-99DE-2C09-E8AB01397135}"/>
                </a:ext>
              </a:extLst>
            </p:cNvPr>
            <p:cNvSpPr/>
            <p:nvPr/>
          </p:nvSpPr>
          <p:spPr>
            <a:xfrm>
              <a:off x="7664076" y="2811008"/>
              <a:ext cx="477849" cy="395257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6F41C09E-96B8-0920-F6AF-AFB4DFE999D8}"/>
                </a:ext>
              </a:extLst>
            </p:cNvPr>
            <p:cNvSpPr/>
            <p:nvPr/>
          </p:nvSpPr>
          <p:spPr>
            <a:xfrm>
              <a:off x="7114277" y="2815066"/>
              <a:ext cx="401928" cy="3952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C284F0BC-D567-B4BD-1009-C9589CB79E2D}"/>
                </a:ext>
              </a:extLst>
            </p:cNvPr>
            <p:cNvSpPr/>
            <p:nvPr/>
          </p:nvSpPr>
          <p:spPr>
            <a:xfrm>
              <a:off x="6556933" y="2677430"/>
              <a:ext cx="1644472" cy="8857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7FCFCC88-DA6C-A0A8-7012-136D4FAB41D6}"/>
                </a:ext>
              </a:extLst>
            </p:cNvPr>
            <p:cNvSpPr txBox="1"/>
            <p:nvPr/>
          </p:nvSpPr>
          <p:spPr>
            <a:xfrm>
              <a:off x="6959690" y="3232068"/>
              <a:ext cx="778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Test Data</a:t>
              </a:r>
            </a:p>
          </p:txBody>
        </p: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D0DA0050-F483-05D9-E6F8-3111450D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347630" y="3564490"/>
              <a:ext cx="0" cy="1181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1620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77CD5-56B0-D33D-2D2C-50992AFD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E2EDF-DD6A-FD63-8E63-57C7715A7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A995B9-DCB7-2F4C-ABC2-DA09446F22DD}"/>
              </a:ext>
            </a:extLst>
          </p:cNvPr>
          <p:cNvSpPr txBox="1"/>
          <p:nvPr/>
        </p:nvSpPr>
        <p:spPr>
          <a:xfrm>
            <a:off x="612559" y="2017182"/>
            <a:ext cx="10918937" cy="9516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6DC5"/>
                </a:solidFill>
                <a:latin typeface="Poppins" pitchFamily="2" charset="77"/>
                <a:ea typeface="+mj-ea"/>
                <a:cs typeface="Poppins" pitchFamily="2" charset="77"/>
              </a:rPr>
              <a:t>Steps to Train Supervised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46938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635B-065B-6077-F5D1-7A21A8C2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A4683-7345-A838-A9BB-20F62FA4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6971718B-DCB1-49C1-F951-97321F79620E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8BF001D5-BC7D-CB64-745D-E9462F1696C1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006EAB-A0E8-A1D9-1889-BCBCAE43993F}"/>
              </a:ext>
            </a:extLst>
          </p:cNvPr>
          <p:cNvSpPr/>
          <p:nvPr/>
        </p:nvSpPr>
        <p:spPr>
          <a:xfrm>
            <a:off x="1154095" y="293574"/>
            <a:ext cx="4836158" cy="617953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the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C70038-2B61-5DC9-559E-B82A823AF1D9}"/>
              </a:ext>
            </a:extLst>
          </p:cNvPr>
          <p:cNvSpPr/>
          <p:nvPr/>
        </p:nvSpPr>
        <p:spPr>
          <a:xfrm>
            <a:off x="1154095" y="1669060"/>
            <a:ext cx="4836158" cy="523221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Collect and Prepare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10850-D8BE-318F-E19F-3B591FF89797}"/>
              </a:ext>
            </a:extLst>
          </p:cNvPr>
          <p:cNvSpPr txBox="1"/>
          <p:nvPr/>
        </p:nvSpPr>
        <p:spPr>
          <a:xfrm>
            <a:off x="0" y="388307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709A3-BE58-8A55-5B3E-99FCCA5FEEB2}"/>
              </a:ext>
            </a:extLst>
          </p:cNvPr>
          <p:cNvSpPr txBox="1"/>
          <p:nvPr/>
        </p:nvSpPr>
        <p:spPr>
          <a:xfrm>
            <a:off x="1154094" y="994940"/>
            <a:ext cx="893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Decide if the problem is a regression or classification task.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F7F8A0-7838-8700-75AE-9F19A60D4F11}"/>
              </a:ext>
            </a:extLst>
          </p:cNvPr>
          <p:cNvSpPr txBox="1"/>
          <p:nvPr/>
        </p:nvSpPr>
        <p:spPr>
          <a:xfrm>
            <a:off x="1" y="1685246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8CD81-43AA-EFD8-4210-BCAC4FCEE3CE}"/>
              </a:ext>
            </a:extLst>
          </p:cNvPr>
          <p:cNvSpPr txBox="1"/>
          <p:nvPr/>
        </p:nvSpPr>
        <p:spPr>
          <a:xfrm>
            <a:off x="1154094" y="2220383"/>
            <a:ext cx="551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Gather labeled data (inputs and outputs)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4FD2C1-7F4E-7915-6BBE-E0D94A6C53F0}"/>
              </a:ext>
            </a:extLst>
          </p:cNvPr>
          <p:cNvSpPr/>
          <p:nvPr/>
        </p:nvSpPr>
        <p:spPr>
          <a:xfrm>
            <a:off x="1154095" y="3946591"/>
            <a:ext cx="4836158" cy="599211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Data Preprocessing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DDD61E-1D63-05CD-7389-71DF49D4F406}"/>
              </a:ext>
            </a:extLst>
          </p:cNvPr>
          <p:cNvSpPr txBox="1"/>
          <p:nvPr/>
        </p:nvSpPr>
        <p:spPr>
          <a:xfrm>
            <a:off x="-1" y="4017722"/>
            <a:ext cx="1154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9B858F-9417-90B1-BE2E-AC53E9703E88}"/>
              </a:ext>
            </a:extLst>
          </p:cNvPr>
          <p:cNvSpPr txBox="1"/>
          <p:nvPr/>
        </p:nvSpPr>
        <p:spPr>
          <a:xfrm>
            <a:off x="1036059" y="4686003"/>
            <a:ext cx="10384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Clean the Data: Remove missing values and outliers.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Normalize or Scale: Scale input features to ensure they are in the same range.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Train-Test Split: Split data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86FF"/>
                </a:solidFill>
              </a:rPr>
              <a:t>Training Set: 80% of the data used for training.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86FF"/>
                </a:solidFill>
              </a:rPr>
              <a:t>Testing Set: 20% used for evaluation.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CFAC12-437D-6321-D537-295FC6F56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137" y="2745360"/>
            <a:ext cx="6260959" cy="12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81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CE18B-2E50-B79E-9E7F-D9BA09F09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A41E5-2AAA-2F8E-68EE-3F53DA8E2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9055FF87-5CB7-832A-0D1B-77EB694D2E5C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216B3601-C742-79A4-4CFA-783412205150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A42A36-51F9-F050-3772-A0D7D4188B7B}"/>
              </a:ext>
            </a:extLst>
          </p:cNvPr>
          <p:cNvSpPr/>
          <p:nvPr/>
        </p:nvSpPr>
        <p:spPr>
          <a:xfrm>
            <a:off x="1305016" y="186167"/>
            <a:ext cx="5571645" cy="581905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Choose the Right Algorithm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67DD3B-463F-7D84-A3D5-2744EE59BA43}"/>
              </a:ext>
            </a:extLst>
          </p:cNvPr>
          <p:cNvSpPr txBox="1"/>
          <p:nvPr/>
        </p:nvSpPr>
        <p:spPr>
          <a:xfrm>
            <a:off x="150922" y="244852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D85242-2BD1-E1CE-E8A0-C176B2F6F3D1}"/>
              </a:ext>
            </a:extLst>
          </p:cNvPr>
          <p:cNvSpPr txBox="1"/>
          <p:nvPr/>
        </p:nvSpPr>
        <p:spPr>
          <a:xfrm>
            <a:off x="1239702" y="1034965"/>
            <a:ext cx="808378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For Regression: Linear Regression, Polynomial Regression.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For Classification: Logistic Regression, Support Vector Machines, Decision Trees.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F10993-F0D1-AA18-7475-B17714B677CA}"/>
              </a:ext>
            </a:extLst>
          </p:cNvPr>
          <p:cNvSpPr/>
          <p:nvPr/>
        </p:nvSpPr>
        <p:spPr>
          <a:xfrm>
            <a:off x="1272358" y="2995058"/>
            <a:ext cx="5636959" cy="523221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Train the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39890-6D04-93EC-D84A-AEFD8B93E956}"/>
              </a:ext>
            </a:extLst>
          </p:cNvPr>
          <p:cNvSpPr txBox="1"/>
          <p:nvPr/>
        </p:nvSpPr>
        <p:spPr>
          <a:xfrm>
            <a:off x="85607" y="3028126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AF4183-3682-1BEE-AAF2-A4B9CE1A7157}"/>
              </a:ext>
            </a:extLst>
          </p:cNvPr>
          <p:cNvSpPr txBox="1"/>
          <p:nvPr/>
        </p:nvSpPr>
        <p:spPr>
          <a:xfrm>
            <a:off x="1178033" y="3716579"/>
            <a:ext cx="938786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Fit the model to the training data. 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The algorithm optimizes parameters to minimize prediction errors.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D36101-6DA0-BA12-6085-EDF6ECC8B7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04"/>
          <a:stretch/>
        </p:blipFill>
        <p:spPr>
          <a:xfrm>
            <a:off x="1626101" y="4435949"/>
            <a:ext cx="4844627" cy="43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25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D259-A3FD-2E1A-729D-47226996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C8E99-258B-35B8-869F-2E1468D24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B3911595-80F9-550C-9263-895605193F35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9680929D-5F3E-F8C7-E9EF-6F1B3C87D191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9CD353-3DC1-D973-ECE3-06AF7A5A1A51}"/>
              </a:ext>
            </a:extLst>
          </p:cNvPr>
          <p:cNvSpPr/>
          <p:nvPr/>
        </p:nvSpPr>
        <p:spPr>
          <a:xfrm>
            <a:off x="1360364" y="445497"/>
            <a:ext cx="5207751" cy="595076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Evaluate the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7F23F-D212-6DB4-BC89-413CB1AC4B42}"/>
              </a:ext>
            </a:extLst>
          </p:cNvPr>
          <p:cNvSpPr txBox="1"/>
          <p:nvPr/>
        </p:nvSpPr>
        <p:spPr>
          <a:xfrm>
            <a:off x="150922" y="515255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80162-61FB-433E-34F2-69B49B870CDE}"/>
              </a:ext>
            </a:extLst>
          </p:cNvPr>
          <p:cNvSpPr txBox="1"/>
          <p:nvPr/>
        </p:nvSpPr>
        <p:spPr>
          <a:xfrm>
            <a:off x="1305016" y="1171785"/>
            <a:ext cx="820287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Use metrics to measure performance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Regression: Mean Squared Error (MSE), R².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Classification: Accuracy, Precision, Recall, F1-score.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2BA124-5ADA-1157-C86A-8F8E288CB30B}"/>
              </a:ext>
            </a:extLst>
          </p:cNvPr>
          <p:cNvSpPr/>
          <p:nvPr/>
        </p:nvSpPr>
        <p:spPr>
          <a:xfrm>
            <a:off x="1379663" y="3073185"/>
            <a:ext cx="5133104" cy="580464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Optimize and Tune Hyperparameters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3C029-22FB-783E-D832-62B1E34828B1}"/>
              </a:ext>
            </a:extLst>
          </p:cNvPr>
          <p:cNvSpPr txBox="1"/>
          <p:nvPr/>
        </p:nvSpPr>
        <p:spPr>
          <a:xfrm>
            <a:off x="150922" y="3156951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FBB1F9-99AF-E224-D174-F23858FF8F00}"/>
              </a:ext>
            </a:extLst>
          </p:cNvPr>
          <p:cNvSpPr txBox="1"/>
          <p:nvPr/>
        </p:nvSpPr>
        <p:spPr>
          <a:xfrm>
            <a:off x="1305016" y="3968269"/>
            <a:ext cx="9835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Improve the model by tuning parameters like learning rate, model depth, etc.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36640E-9BD8-39FD-08BE-C1796DFEDCA4}"/>
              </a:ext>
            </a:extLst>
          </p:cNvPr>
          <p:cNvSpPr/>
          <p:nvPr/>
        </p:nvSpPr>
        <p:spPr>
          <a:xfrm>
            <a:off x="1379663" y="5018492"/>
            <a:ext cx="5133106" cy="531612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Deploy and Predict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3BDB7-0CD3-21A6-295F-898728530ECD}"/>
              </a:ext>
            </a:extLst>
          </p:cNvPr>
          <p:cNvSpPr txBox="1"/>
          <p:nvPr/>
        </p:nvSpPr>
        <p:spPr>
          <a:xfrm>
            <a:off x="225567" y="5022688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9DE32-C982-0106-2EF5-4F6CF4FFA61D}"/>
              </a:ext>
            </a:extLst>
          </p:cNvPr>
          <p:cNvSpPr txBox="1"/>
          <p:nvPr/>
        </p:nvSpPr>
        <p:spPr>
          <a:xfrm>
            <a:off x="1294419" y="5860529"/>
            <a:ext cx="8464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Use the trained model to make predictions on new data.</a:t>
            </a:r>
          </a:p>
        </p:txBody>
      </p:sp>
    </p:spTree>
    <p:extLst>
      <p:ext uri="{BB962C8B-B14F-4D97-AF65-F5344CB8AC3E}">
        <p14:creationId xmlns:p14="http://schemas.microsoft.com/office/powerpoint/2010/main" val="3275908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635B-065B-6077-F5D1-7A21A8C2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A4683-7345-A838-A9BB-20F62FA4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2AF58-3837-77B0-1C75-21CC6E239BA2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Challenges of Supervised Learning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6971718B-DCB1-49C1-F951-97321F79620E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8BF001D5-BC7D-CB64-745D-E9462F1696C1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EA9E33-E812-CCDD-3D95-40ACF6159584}"/>
              </a:ext>
            </a:extLst>
          </p:cNvPr>
          <p:cNvSpPr txBox="1"/>
          <p:nvPr/>
        </p:nvSpPr>
        <p:spPr>
          <a:xfrm>
            <a:off x="280212" y="1019187"/>
            <a:ext cx="10494029" cy="54922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Requires Labeled Data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Obtaining high-quality labeled data can be expensive and time-consuming.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Overfitting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The model may perform well on training data but poorly on new data.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Solution: Use techniques like cross-validation and regularization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Data Bias</a:t>
            </a:r>
            <a:endParaRPr lang="en-US" sz="2400" b="1" dirty="0">
              <a:solidFill>
                <a:srgbClr val="0070C0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ea typeface="+mn-lt"/>
                <a:cs typeface="+mn-lt"/>
              </a:rPr>
              <a:t>If the training data is biased, the model may produce biased predictions.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Scalability</a:t>
            </a:r>
            <a:endParaRPr lang="en-US" sz="2400" b="1" dirty="0">
              <a:solidFill>
                <a:srgbClr val="0070C0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ea typeface="+mn-lt"/>
                <a:cs typeface="+mn-lt"/>
              </a:rPr>
              <a:t>Training on large datasets may require significant computational resources.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581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800F9-5A9E-8FDE-30FD-E2FC491A9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4608D-068E-1089-5A7D-E077D46D4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0D2C27-F77D-2FF1-2ADF-E3C1E6AEA435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Unsupervised Learning</a:t>
            </a:r>
            <a:endParaRPr lang="en-US" sz="4000" b="1" dirty="0">
              <a:solidFill>
                <a:srgbClr val="006DC5"/>
              </a:solidFill>
              <a:latin typeface="+mj-lt"/>
              <a:ea typeface="Calibri Light"/>
              <a:cs typeface="Calibri Light"/>
            </a:endParaRP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A96ABA1E-C22A-6F99-3051-16127BD7B006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48520D4A-CFE6-65C6-1D25-2D57106CCBC5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E2CDBC3-505F-00E5-0FF3-88C02E2D9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240242"/>
              </p:ext>
            </p:extLst>
          </p:nvPr>
        </p:nvGraphicFramePr>
        <p:xfrm>
          <a:off x="755781" y="864235"/>
          <a:ext cx="9414586" cy="5377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331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635B-065B-6077-F5D1-7A21A8C2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A4683-7345-A838-A9BB-20F62FA4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2AF58-3837-77B0-1C75-21CC6E239BA2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Benefits of Unsupervised Learning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6971718B-DCB1-49C1-F951-97321F79620E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8BF001D5-BC7D-CB64-745D-E9462F1696C1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EA9E33-E812-CCDD-3D95-40ACF6159584}"/>
              </a:ext>
            </a:extLst>
          </p:cNvPr>
          <p:cNvSpPr txBox="1"/>
          <p:nvPr/>
        </p:nvSpPr>
        <p:spPr>
          <a:xfrm>
            <a:off x="280212" y="1019187"/>
            <a:ext cx="10494029" cy="55846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No Need for Labeled Data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Unsupervised learning works with unlabeled data, which is cheaper and easier to collect.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Identifies Hidden Patterns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It helps discover structures or patterns in the data that may not be obvious.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Useful for Large Datasets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Unsupervised learning scales well and is ideal for analyzing large, complex datasets.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Feature Reduction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Reduces </a:t>
            </a:r>
            <a:r>
              <a:rPr lang="en-US" sz="2000" dirty="0">
                <a:ea typeface="+mn-lt"/>
                <a:cs typeface="+mn-lt"/>
              </a:rPr>
              <a:t>data complexity while retaining key features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>
                <a:ea typeface="+mn-lt"/>
                <a:cs typeface="+mn-lt"/>
              </a:rPr>
              <a:t>which improves processing efficiency.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Insights and Anomaly Detection</a:t>
            </a:r>
            <a:endParaRPr lang="en-US" sz="2400" b="1" dirty="0">
              <a:solidFill>
                <a:srgbClr val="0070C0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>
                <a:ea typeface="+mn-lt"/>
                <a:cs typeface="+mn-lt"/>
              </a:rPr>
              <a:t>Can detect unusual data points (anomalies) in a dataset, like fraud detection or fault detection.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52144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0ED38-5418-D423-2E4B-479A0F41C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AC1C0-995E-78C0-6EF2-60B75A2F9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02AF3-D69F-5936-3BCD-878A154022AD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M" sz="4000" b="1" dirty="0">
                <a:solidFill>
                  <a:srgbClr val="006DC5"/>
                </a:solidFill>
                <a:latin typeface="+mj-lt"/>
              </a:rPr>
              <a:t>How </a:t>
            </a:r>
            <a:r>
              <a:rPr lang="en-US" sz="4000" b="1" dirty="0">
                <a:solidFill>
                  <a:srgbClr val="006DC5"/>
                </a:solidFill>
                <a:latin typeface="+mj-lt"/>
              </a:rPr>
              <a:t>Uns</a:t>
            </a:r>
            <a:r>
              <a:rPr lang="en-MM" sz="4000" b="1" dirty="0">
                <a:solidFill>
                  <a:srgbClr val="006DC5"/>
                </a:solidFill>
                <a:latin typeface="+mj-lt"/>
              </a:rPr>
              <a:t>upervised Learning Works</a:t>
            </a:r>
            <a:r>
              <a:rPr lang="en-US" sz="4000" b="1" dirty="0">
                <a:solidFill>
                  <a:srgbClr val="006DC5"/>
                </a:solidFill>
                <a:latin typeface="+mj-lt"/>
              </a:rPr>
              <a:t>?</a:t>
            </a:r>
            <a:endParaRPr lang="en-MM" sz="4000" b="1" dirty="0">
              <a:solidFill>
                <a:srgbClr val="006DC5"/>
              </a:solidFill>
              <a:latin typeface="+mj-lt"/>
            </a:endParaRP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288E8E29-846F-780B-3B61-016A2A0E3E45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938F702C-AE68-A180-D59D-EEF3EB62EF78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0C44F8-8A05-01B6-69A2-28BF8071EA2F}"/>
              </a:ext>
            </a:extLst>
          </p:cNvPr>
          <p:cNvSpPr txBox="1"/>
          <p:nvPr/>
        </p:nvSpPr>
        <p:spPr>
          <a:xfrm>
            <a:off x="660728" y="1150374"/>
            <a:ext cx="657778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Step 1: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Input Unlabeled Data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Step 2: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Apply Clustering/Dimensionality Reduction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</a:rPr>
              <a:t>Step 3: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Discover Patterns or Groups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DAAC45-3506-E401-6E52-D1A42CB585E6}"/>
              </a:ext>
            </a:extLst>
          </p:cNvPr>
          <p:cNvCxnSpPr/>
          <p:nvPr/>
        </p:nvCxnSpPr>
        <p:spPr>
          <a:xfrm>
            <a:off x="1144475" y="3429000"/>
            <a:ext cx="0" cy="1904017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269286-8377-C37E-5BCC-7DE8C27B9364}"/>
              </a:ext>
            </a:extLst>
          </p:cNvPr>
          <p:cNvCxnSpPr/>
          <p:nvPr/>
        </p:nvCxnSpPr>
        <p:spPr>
          <a:xfrm>
            <a:off x="902601" y="5126539"/>
            <a:ext cx="2306648" cy="0"/>
          </a:xfrm>
          <a:prstGeom prst="line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D445954-5D3E-23EA-D17F-72FA6F9DE97A}"/>
              </a:ext>
            </a:extLst>
          </p:cNvPr>
          <p:cNvSpPr txBox="1"/>
          <p:nvPr/>
        </p:nvSpPr>
        <p:spPr>
          <a:xfrm>
            <a:off x="2774950" y="537845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68433C-CD91-A33B-06CA-479DDFFCC0BD}"/>
              </a:ext>
            </a:extLst>
          </p:cNvPr>
          <p:cNvSpPr txBox="1"/>
          <p:nvPr/>
        </p:nvSpPr>
        <p:spPr>
          <a:xfrm>
            <a:off x="660728" y="34290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22FC3A-43EA-E9E4-F906-4D8E4E543FD1}"/>
              </a:ext>
            </a:extLst>
          </p:cNvPr>
          <p:cNvSpPr txBox="1"/>
          <p:nvPr/>
        </p:nvSpPr>
        <p:spPr>
          <a:xfrm>
            <a:off x="1299425" y="2909526"/>
            <a:ext cx="178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Unlabeled Data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063169-54A9-BEDA-7E82-B944AA959E28}"/>
              </a:ext>
            </a:extLst>
          </p:cNvPr>
          <p:cNvSpPr/>
          <p:nvPr/>
        </p:nvSpPr>
        <p:spPr>
          <a:xfrm>
            <a:off x="1409700" y="3798332"/>
            <a:ext cx="146048" cy="1513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652B39D-7F26-ED1F-EDA3-1819300B7F61}"/>
              </a:ext>
            </a:extLst>
          </p:cNvPr>
          <p:cNvSpPr/>
          <p:nvPr/>
        </p:nvSpPr>
        <p:spPr>
          <a:xfrm>
            <a:off x="1562100" y="3950732"/>
            <a:ext cx="146048" cy="1513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210DE20-E139-A95F-7EE9-CA5153827A8C}"/>
              </a:ext>
            </a:extLst>
          </p:cNvPr>
          <p:cNvSpPr/>
          <p:nvPr/>
        </p:nvSpPr>
        <p:spPr>
          <a:xfrm>
            <a:off x="1708148" y="4570865"/>
            <a:ext cx="146048" cy="1513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C973368-5E5E-94C9-1CF3-47868271985A}"/>
              </a:ext>
            </a:extLst>
          </p:cNvPr>
          <p:cNvSpPr/>
          <p:nvPr/>
        </p:nvSpPr>
        <p:spPr>
          <a:xfrm>
            <a:off x="1860548" y="4723265"/>
            <a:ext cx="146048" cy="1513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22DCDB4-3DEF-342E-E10F-D295E1349631}"/>
              </a:ext>
            </a:extLst>
          </p:cNvPr>
          <p:cNvSpPr/>
          <p:nvPr/>
        </p:nvSpPr>
        <p:spPr>
          <a:xfrm>
            <a:off x="1562100" y="3950732"/>
            <a:ext cx="146048" cy="1513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594971D-A616-7E4D-F146-6FCD77D3F028}"/>
              </a:ext>
            </a:extLst>
          </p:cNvPr>
          <p:cNvSpPr/>
          <p:nvPr/>
        </p:nvSpPr>
        <p:spPr>
          <a:xfrm>
            <a:off x="2292350" y="3748008"/>
            <a:ext cx="146048" cy="1513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507E63B-63D9-1070-1EFB-D6DDD8D572A7}"/>
              </a:ext>
            </a:extLst>
          </p:cNvPr>
          <p:cNvSpPr/>
          <p:nvPr/>
        </p:nvSpPr>
        <p:spPr>
          <a:xfrm>
            <a:off x="2292350" y="3975652"/>
            <a:ext cx="146048" cy="1513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6C8A822-C784-EEE1-48DA-66EE10832418}"/>
              </a:ext>
            </a:extLst>
          </p:cNvPr>
          <p:cNvSpPr/>
          <p:nvPr/>
        </p:nvSpPr>
        <p:spPr>
          <a:xfrm>
            <a:off x="2557574" y="3887822"/>
            <a:ext cx="146048" cy="1513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DBDEB8D-F01E-8471-93DD-49A3E69546FA}"/>
              </a:ext>
            </a:extLst>
          </p:cNvPr>
          <p:cNvSpPr/>
          <p:nvPr/>
        </p:nvSpPr>
        <p:spPr>
          <a:xfrm>
            <a:off x="1957790" y="4495183"/>
            <a:ext cx="146048" cy="1513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D823392-6639-5F73-6C99-9C92C4E5EB0E}"/>
              </a:ext>
            </a:extLst>
          </p:cNvPr>
          <p:cNvSpPr/>
          <p:nvPr/>
        </p:nvSpPr>
        <p:spPr>
          <a:xfrm>
            <a:off x="2207432" y="4653143"/>
            <a:ext cx="146048" cy="1513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DD9E3E7F-548C-F60D-D4F8-017588BFAE36}"/>
              </a:ext>
            </a:extLst>
          </p:cNvPr>
          <p:cNvSpPr/>
          <p:nvPr/>
        </p:nvSpPr>
        <p:spPr>
          <a:xfrm>
            <a:off x="3822700" y="3748008"/>
            <a:ext cx="2273294" cy="10564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Clustering</a:t>
            </a: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E907D757-58D8-80B0-CE5A-A6E1523A26CD}"/>
              </a:ext>
            </a:extLst>
          </p:cNvPr>
          <p:cNvCxnSpPr/>
          <p:nvPr/>
        </p:nvCxnSpPr>
        <p:spPr>
          <a:xfrm>
            <a:off x="7176839" y="3429000"/>
            <a:ext cx="0" cy="1904017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46481944-80C8-4581-9444-52D1448723A2}"/>
              </a:ext>
            </a:extLst>
          </p:cNvPr>
          <p:cNvCxnSpPr/>
          <p:nvPr/>
        </p:nvCxnSpPr>
        <p:spPr>
          <a:xfrm>
            <a:off x="6934965" y="5126539"/>
            <a:ext cx="2306648" cy="0"/>
          </a:xfrm>
          <a:prstGeom prst="line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36872C46-1DDB-B2DF-CECE-9711BC4FF7EE}"/>
              </a:ext>
            </a:extLst>
          </p:cNvPr>
          <p:cNvSpPr txBox="1"/>
          <p:nvPr/>
        </p:nvSpPr>
        <p:spPr>
          <a:xfrm>
            <a:off x="8807314" y="537845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D047DBDD-2C79-50EA-0102-4185A3F14904}"/>
              </a:ext>
            </a:extLst>
          </p:cNvPr>
          <p:cNvSpPr txBox="1"/>
          <p:nvPr/>
        </p:nvSpPr>
        <p:spPr>
          <a:xfrm>
            <a:off x="6693092" y="34290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E1B14220-7E2F-D174-E94E-86D89CDEA0AD}"/>
              </a:ext>
            </a:extLst>
          </p:cNvPr>
          <p:cNvSpPr/>
          <p:nvPr/>
        </p:nvSpPr>
        <p:spPr>
          <a:xfrm>
            <a:off x="7442064" y="3798332"/>
            <a:ext cx="146048" cy="151364"/>
          </a:xfrm>
          <a:prstGeom prst="ellipse">
            <a:avLst/>
          </a:prstGeom>
          <a:solidFill>
            <a:srgbClr val="FF57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96735EF8-01AC-2E7C-2C00-1326CB6EC9B2}"/>
              </a:ext>
            </a:extLst>
          </p:cNvPr>
          <p:cNvSpPr/>
          <p:nvPr/>
        </p:nvSpPr>
        <p:spPr>
          <a:xfrm>
            <a:off x="7594464" y="3950732"/>
            <a:ext cx="146048" cy="1513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D3CD5C36-F5DF-08DA-938A-03D659741842}"/>
              </a:ext>
            </a:extLst>
          </p:cNvPr>
          <p:cNvSpPr/>
          <p:nvPr/>
        </p:nvSpPr>
        <p:spPr>
          <a:xfrm>
            <a:off x="7740512" y="4570865"/>
            <a:ext cx="146048" cy="15136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63E939EA-C341-6553-DCED-0E1797C6B0D0}"/>
              </a:ext>
            </a:extLst>
          </p:cNvPr>
          <p:cNvSpPr/>
          <p:nvPr/>
        </p:nvSpPr>
        <p:spPr>
          <a:xfrm>
            <a:off x="7892912" y="4723265"/>
            <a:ext cx="146048" cy="15136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11936830-81C3-C464-C749-ED4445D25E67}"/>
              </a:ext>
            </a:extLst>
          </p:cNvPr>
          <p:cNvSpPr/>
          <p:nvPr/>
        </p:nvSpPr>
        <p:spPr>
          <a:xfrm>
            <a:off x="7594464" y="3950732"/>
            <a:ext cx="146048" cy="151364"/>
          </a:xfrm>
          <a:prstGeom prst="ellipse">
            <a:avLst/>
          </a:prstGeom>
          <a:solidFill>
            <a:srgbClr val="FF57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F5952D94-F266-C656-6545-ECFC44365333}"/>
              </a:ext>
            </a:extLst>
          </p:cNvPr>
          <p:cNvSpPr/>
          <p:nvPr/>
        </p:nvSpPr>
        <p:spPr>
          <a:xfrm>
            <a:off x="8324714" y="3748008"/>
            <a:ext cx="146048" cy="151364"/>
          </a:xfrm>
          <a:prstGeom prst="ellipse">
            <a:avLst/>
          </a:prstGeom>
          <a:solidFill>
            <a:srgbClr val="3A8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49106FB9-AADB-D8D2-0B51-B580B46AB1EB}"/>
              </a:ext>
            </a:extLst>
          </p:cNvPr>
          <p:cNvSpPr/>
          <p:nvPr/>
        </p:nvSpPr>
        <p:spPr>
          <a:xfrm>
            <a:off x="8324714" y="3975652"/>
            <a:ext cx="146048" cy="151364"/>
          </a:xfrm>
          <a:prstGeom prst="ellipse">
            <a:avLst/>
          </a:prstGeom>
          <a:solidFill>
            <a:srgbClr val="3A8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B37C6A46-57FF-1DCA-A38E-C06CDECC07C9}"/>
              </a:ext>
            </a:extLst>
          </p:cNvPr>
          <p:cNvSpPr/>
          <p:nvPr/>
        </p:nvSpPr>
        <p:spPr>
          <a:xfrm>
            <a:off x="8589938" y="3887822"/>
            <a:ext cx="146048" cy="151364"/>
          </a:xfrm>
          <a:prstGeom prst="ellipse">
            <a:avLst/>
          </a:prstGeom>
          <a:solidFill>
            <a:srgbClr val="3A8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8AB64115-5642-3060-99E5-3AC07C993A12}"/>
              </a:ext>
            </a:extLst>
          </p:cNvPr>
          <p:cNvSpPr/>
          <p:nvPr/>
        </p:nvSpPr>
        <p:spPr>
          <a:xfrm>
            <a:off x="7990154" y="4495183"/>
            <a:ext cx="146048" cy="15136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5B225AD9-EF27-EFCB-C9EB-76DFAD75E872}"/>
              </a:ext>
            </a:extLst>
          </p:cNvPr>
          <p:cNvSpPr/>
          <p:nvPr/>
        </p:nvSpPr>
        <p:spPr>
          <a:xfrm>
            <a:off x="8239796" y="4653143"/>
            <a:ext cx="146048" cy="15136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5BB9562D-AC76-46F1-745C-7CBDB9FBCB79}"/>
              </a:ext>
            </a:extLst>
          </p:cNvPr>
          <p:cNvSpPr/>
          <p:nvPr/>
        </p:nvSpPr>
        <p:spPr>
          <a:xfrm>
            <a:off x="7340600" y="3651250"/>
            <a:ext cx="545959" cy="584189"/>
          </a:xfrm>
          <a:prstGeom prst="ellipse">
            <a:avLst/>
          </a:prstGeom>
          <a:noFill/>
          <a:ln>
            <a:solidFill>
              <a:srgbClr val="FF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6DF3A0AA-8C86-71E7-826C-8CF687A2270B}"/>
              </a:ext>
            </a:extLst>
          </p:cNvPr>
          <p:cNvSpPr/>
          <p:nvPr/>
        </p:nvSpPr>
        <p:spPr>
          <a:xfrm>
            <a:off x="8164558" y="3607277"/>
            <a:ext cx="700032" cy="641072"/>
          </a:xfrm>
          <a:prstGeom prst="ellipse">
            <a:avLst/>
          </a:prstGeom>
          <a:noFill/>
          <a:ln>
            <a:solidFill>
              <a:srgbClr val="3A8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CC6FCFFE-0B27-DDC9-862D-EDB73D36BD2E}"/>
              </a:ext>
            </a:extLst>
          </p:cNvPr>
          <p:cNvSpPr/>
          <p:nvPr/>
        </p:nvSpPr>
        <p:spPr>
          <a:xfrm>
            <a:off x="7663267" y="4335873"/>
            <a:ext cx="807495" cy="6693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51546FDF-5490-A885-8EB4-747DEDFEC553}"/>
              </a:ext>
            </a:extLst>
          </p:cNvPr>
          <p:cNvSpPr txBox="1"/>
          <p:nvPr/>
        </p:nvSpPr>
        <p:spPr>
          <a:xfrm>
            <a:off x="7238509" y="2917297"/>
            <a:ext cx="167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Clustered Data</a:t>
            </a:r>
          </a:p>
        </p:txBody>
      </p:sp>
    </p:spTree>
    <p:extLst>
      <p:ext uri="{BB962C8B-B14F-4D97-AF65-F5344CB8AC3E}">
        <p14:creationId xmlns:p14="http://schemas.microsoft.com/office/powerpoint/2010/main" val="214483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8ABC-55BD-969D-4784-415BF869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8B4C9-A799-0C75-7C8E-138E8C36E229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M" sz="4000" b="1" dirty="0">
                <a:solidFill>
                  <a:srgbClr val="006DC5"/>
                </a:solidFill>
                <a:latin typeface="+mj-lt"/>
              </a:rPr>
              <a:t>Content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D8EF7F5-0941-9590-EBAD-7BEDE1740A0B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1EFAB3A-D623-1DCC-5D70-ADB2B6614AB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BD5007-5FC8-953D-9535-602D77845830}"/>
              </a:ext>
            </a:extLst>
          </p:cNvPr>
          <p:cNvSpPr txBox="1"/>
          <p:nvPr/>
        </p:nvSpPr>
        <p:spPr>
          <a:xfrm>
            <a:off x="695013" y="943279"/>
            <a:ext cx="7921487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Module 1: Introduction to AI and Machine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Module 2: Linear Algebra, Statistics and Probability for AI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Module 3: Neural Network Architecture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Module 4: Building Machine Learning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Module 5: Deep Learning Concepts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Module 6: Python Data Structure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Module 7: Data Handling with Pandas and NumPy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Module 8: Python for AI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Module 9: Classification AI Project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Module 10: Prediction AI Project</a:t>
            </a:r>
          </a:p>
        </p:txBody>
      </p:sp>
    </p:spTree>
    <p:extLst>
      <p:ext uri="{BB962C8B-B14F-4D97-AF65-F5344CB8AC3E}">
        <p14:creationId xmlns:p14="http://schemas.microsoft.com/office/powerpoint/2010/main" val="80227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CE70B-4B60-806F-A3A6-DA7C60752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F741A-E421-7B31-C2F2-0E5AD568E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EF5D11-58CB-FCC6-8534-8FFC0AEA3B84}"/>
              </a:ext>
            </a:extLst>
          </p:cNvPr>
          <p:cNvSpPr txBox="1"/>
          <p:nvPr/>
        </p:nvSpPr>
        <p:spPr>
          <a:xfrm>
            <a:off x="612559" y="2017183"/>
            <a:ext cx="10918937" cy="1920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6DC5"/>
                </a:solidFill>
                <a:latin typeface="Poppins" pitchFamily="2" charset="77"/>
                <a:ea typeface="+mj-ea"/>
                <a:cs typeface="Poppins" pitchFamily="2" charset="77"/>
              </a:rPr>
              <a:t>Steps to Train Unsupervised Learning Model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6DC5"/>
                </a:solidFill>
                <a:latin typeface="Poppins" pitchFamily="2" charset="77"/>
                <a:ea typeface="+mj-ea"/>
                <a:cs typeface="Poppins" pitchFamily="2" charset="77"/>
              </a:rPr>
              <a:t>Clustering with K-Means</a:t>
            </a:r>
          </a:p>
        </p:txBody>
      </p:sp>
    </p:spTree>
    <p:extLst>
      <p:ext uri="{BB962C8B-B14F-4D97-AF65-F5344CB8AC3E}">
        <p14:creationId xmlns:p14="http://schemas.microsoft.com/office/powerpoint/2010/main" val="713989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3C681-D17E-9A5D-3855-157BBD163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6B91B-1314-8343-6E9D-1C3205800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79941A07-BBFA-6CD2-8128-EB10728939CE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A5839D2C-2666-D928-EF9F-CD1FF6079576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2429F5-993C-2EFD-DDC3-6E60D7B34C73}"/>
              </a:ext>
            </a:extLst>
          </p:cNvPr>
          <p:cNvSpPr/>
          <p:nvPr/>
        </p:nvSpPr>
        <p:spPr>
          <a:xfrm>
            <a:off x="1301304" y="288766"/>
            <a:ext cx="3657603" cy="523220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the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CECB0-A05F-C221-014C-A4D6DC85DF94}"/>
              </a:ext>
            </a:extLst>
          </p:cNvPr>
          <p:cNvSpPr/>
          <p:nvPr/>
        </p:nvSpPr>
        <p:spPr>
          <a:xfrm>
            <a:off x="1301304" y="2393848"/>
            <a:ext cx="3657603" cy="523220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Collect and Prepare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0382E-5F3E-A797-8970-2ACA7C284844}"/>
              </a:ext>
            </a:extLst>
          </p:cNvPr>
          <p:cNvSpPr txBox="1"/>
          <p:nvPr/>
        </p:nvSpPr>
        <p:spPr>
          <a:xfrm>
            <a:off x="147209" y="230783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CF2BF-AE5B-9D8F-67A0-0D3F0410265A}"/>
              </a:ext>
            </a:extLst>
          </p:cNvPr>
          <p:cNvSpPr txBox="1"/>
          <p:nvPr/>
        </p:nvSpPr>
        <p:spPr>
          <a:xfrm>
            <a:off x="1183269" y="863571"/>
            <a:ext cx="9347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Understand the purpose of clustering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86FF"/>
                </a:solidFill>
              </a:rPr>
              <a:t>Group customers into clusters based on their purchasing behavior, income, or spending score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5C58C-CCF4-43EA-86FA-1BFB6C2BBBFD}"/>
              </a:ext>
            </a:extLst>
          </p:cNvPr>
          <p:cNvSpPr txBox="1"/>
          <p:nvPr/>
        </p:nvSpPr>
        <p:spPr>
          <a:xfrm>
            <a:off x="143497" y="2317113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6A382-30F5-0BCC-D31A-97185B9D3AA2}"/>
              </a:ext>
            </a:extLst>
          </p:cNvPr>
          <p:cNvSpPr txBox="1"/>
          <p:nvPr/>
        </p:nvSpPr>
        <p:spPr>
          <a:xfrm>
            <a:off x="1183269" y="3045529"/>
            <a:ext cx="10071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Gather the dataset without labels (no target variable)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86FF"/>
                </a:solidFill>
              </a:rPr>
              <a:t>Customer data, web activity logs, or sensor readings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81ABB9C-3660-0388-B6CB-56A987B11E34}"/>
              </a:ext>
            </a:extLst>
          </p:cNvPr>
          <p:cNvSpPr/>
          <p:nvPr/>
        </p:nvSpPr>
        <p:spPr>
          <a:xfrm>
            <a:off x="1371899" y="4269352"/>
            <a:ext cx="3657603" cy="523221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Data Preprocessing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6A98E0-948F-B567-8C56-AF7A9D9C5C78}"/>
              </a:ext>
            </a:extLst>
          </p:cNvPr>
          <p:cNvSpPr txBox="1"/>
          <p:nvPr/>
        </p:nvSpPr>
        <p:spPr>
          <a:xfrm>
            <a:off x="72050" y="4190489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81B8F-94C3-2A3C-AA37-079323ECD518}"/>
              </a:ext>
            </a:extLst>
          </p:cNvPr>
          <p:cNvSpPr txBox="1"/>
          <p:nvPr/>
        </p:nvSpPr>
        <p:spPr>
          <a:xfrm>
            <a:off x="1368189" y="4871436"/>
            <a:ext cx="10071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Handle Missing Values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Remove Outliers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Scale/Normalize Features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86FF"/>
                </a:solidFill>
              </a:rPr>
              <a:t>Scale features to ensure they contribute equally to the model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86FF"/>
                </a:solidFill>
              </a:rPr>
              <a:t>Min-Max Scaling or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427565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416C-7EC7-6104-7441-F9CF8E9AD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C469F-BC1E-8256-CB4B-917351E39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4E96BE95-57F2-A14C-F018-FE06771B6540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71E2CDE2-0B42-EE50-3DF2-C9676750021D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9FB39D-F649-1683-AB4F-ED9942EC10DC}"/>
              </a:ext>
            </a:extLst>
          </p:cNvPr>
          <p:cNvSpPr/>
          <p:nvPr/>
        </p:nvSpPr>
        <p:spPr>
          <a:xfrm>
            <a:off x="1421172" y="251566"/>
            <a:ext cx="4979628" cy="523221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Choose the Number of Clusters (k)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A9559-341A-D56C-739A-528FCCF60E0C}"/>
              </a:ext>
            </a:extLst>
          </p:cNvPr>
          <p:cNvSpPr txBox="1"/>
          <p:nvPr/>
        </p:nvSpPr>
        <p:spPr>
          <a:xfrm>
            <a:off x="150922" y="251566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4E382-D3EE-9ED1-B822-8E04AFAC5E01}"/>
              </a:ext>
            </a:extLst>
          </p:cNvPr>
          <p:cNvSpPr txBox="1"/>
          <p:nvPr/>
        </p:nvSpPr>
        <p:spPr>
          <a:xfrm>
            <a:off x="1260520" y="973086"/>
            <a:ext cx="873256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K-Means requires specifying the number of clusters 𝑘 in advance.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3A86FF"/>
                </a:solidFill>
              </a:rPr>
              <a:t>Elbow Method</a:t>
            </a:r>
            <a:r>
              <a:rPr lang="en-US" sz="2400" dirty="0">
                <a:solidFill>
                  <a:srgbClr val="3A86FF"/>
                </a:solidFill>
              </a:rPr>
              <a:t>: Plot the sum of squared distances (inertia) for different values of 𝑘 and look for the "elbow point" where adding more clusters doesn't significantly reduce the inertia.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3A86FF"/>
                </a:solidFill>
              </a:rPr>
              <a:t>Silhouette Score</a:t>
            </a:r>
            <a:r>
              <a:rPr lang="en-US" sz="2400" dirty="0">
                <a:solidFill>
                  <a:srgbClr val="3A86FF"/>
                </a:solidFill>
              </a:rPr>
              <a:t>: Measures how well data points fit within their clusters. A higher score indicates better clustering.</a:t>
            </a:r>
          </a:p>
        </p:txBody>
      </p:sp>
    </p:spTree>
    <p:extLst>
      <p:ext uri="{BB962C8B-B14F-4D97-AF65-F5344CB8AC3E}">
        <p14:creationId xmlns:p14="http://schemas.microsoft.com/office/powerpoint/2010/main" val="1633279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4823-67A8-141C-D2C2-6E6A267D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0C7FD-5B13-D337-41BF-004EC4D67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75BEF22E-E07E-54D6-E3E0-D0FA1B174034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680F191-5C06-DE48-6E6F-7B206CE6698C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C858DC-C097-BD0C-9E0A-422E3B96ABFA}"/>
              </a:ext>
            </a:extLst>
          </p:cNvPr>
          <p:cNvSpPr/>
          <p:nvPr/>
        </p:nvSpPr>
        <p:spPr>
          <a:xfrm>
            <a:off x="1305017" y="268414"/>
            <a:ext cx="3657603" cy="523220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Train the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46402-7AE4-1C36-CD33-3BA2C2EA1371}"/>
              </a:ext>
            </a:extLst>
          </p:cNvPr>
          <p:cNvSpPr txBox="1"/>
          <p:nvPr/>
        </p:nvSpPr>
        <p:spPr>
          <a:xfrm>
            <a:off x="90891" y="239674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45E6F-3BB0-EBB3-FE7A-220AB64795E8}"/>
              </a:ext>
            </a:extLst>
          </p:cNvPr>
          <p:cNvSpPr txBox="1"/>
          <p:nvPr/>
        </p:nvSpPr>
        <p:spPr>
          <a:xfrm>
            <a:off x="1180662" y="952912"/>
            <a:ext cx="1021201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Initialize 𝑘 cluster centroids (randomly).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Assign each data point to the nearest cluster centroid (using Euclidean distance)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Update the centroids: Calculate the mean position of all points in each cluster.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Repeat until centroids stop changing significantly or a predefined number of iterations is reached.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1BAB5B-6E57-FD84-5A6A-4A316E6FEE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01"/>
          <a:stretch/>
        </p:blipFill>
        <p:spPr>
          <a:xfrm>
            <a:off x="1474309" y="4308780"/>
            <a:ext cx="3488311" cy="2426160"/>
          </a:xfrm>
          <a:prstGeom prst="rect">
            <a:avLst/>
          </a:prstGeom>
          <a:ln w="19050">
            <a:solidFill>
              <a:srgbClr val="3A86FF"/>
            </a:solidFill>
          </a:ln>
        </p:spPr>
      </p:pic>
    </p:spTree>
    <p:extLst>
      <p:ext uri="{BB962C8B-B14F-4D97-AF65-F5344CB8AC3E}">
        <p14:creationId xmlns:p14="http://schemas.microsoft.com/office/powerpoint/2010/main" val="3676946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B2DB-01B8-1A1B-F31D-7D917EF8E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6A26E-7792-EA21-6355-3DF7D9260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865ACC25-DDF6-23EA-01D8-F3F35BDB8F24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940939C6-CFFE-CCFB-91A6-ECF64AFFD6B4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0FE416-8F5E-26C4-7789-CA1D85FA9E4B}"/>
              </a:ext>
            </a:extLst>
          </p:cNvPr>
          <p:cNvSpPr/>
          <p:nvPr/>
        </p:nvSpPr>
        <p:spPr>
          <a:xfrm>
            <a:off x="1305016" y="294072"/>
            <a:ext cx="3657603" cy="535654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Evaluate the Clusters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460E6-06E3-57DC-448C-235F6F8B8F1C}"/>
              </a:ext>
            </a:extLst>
          </p:cNvPr>
          <p:cNvSpPr txBox="1"/>
          <p:nvPr/>
        </p:nvSpPr>
        <p:spPr>
          <a:xfrm>
            <a:off x="1305016" y="1086791"/>
            <a:ext cx="946948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Measure the quality of clusters using metrics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Inertia (Within-Cluster Sum of Squares)</a:t>
            </a:r>
            <a:r>
              <a:rPr lang="en-US" sz="2400" dirty="0"/>
              <a:t>: Lower values indicate tighter clusters.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Silhouette Score</a:t>
            </a:r>
            <a:r>
              <a:rPr lang="en-US" sz="2400" dirty="0"/>
              <a:t>: Measures how similar points are to their own cluster compared to other clusters.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Visualize the clusters using scatter plots (2D or 3D).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8394A-F56B-D219-0B7E-F361F2F5BC3F}"/>
              </a:ext>
            </a:extLst>
          </p:cNvPr>
          <p:cNvSpPr txBox="1"/>
          <p:nvPr/>
        </p:nvSpPr>
        <p:spPr>
          <a:xfrm>
            <a:off x="150922" y="273922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6</a:t>
            </a:r>
          </a:p>
        </p:txBody>
      </p:sp>
    </p:spTree>
    <p:extLst>
      <p:ext uri="{BB962C8B-B14F-4D97-AF65-F5344CB8AC3E}">
        <p14:creationId xmlns:p14="http://schemas.microsoft.com/office/powerpoint/2010/main" val="3304460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19CBE-95DF-21F3-2B70-350975633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DF0CB-D965-4D60-41A1-079997E5F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A5DBFFC4-8FDC-E7C0-F3D5-3B9BD3B219F0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EBF985A-1AC1-A436-6422-19CEDF9F3A14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21A4E5-7BB9-57E8-2B4D-C15819CE67A6}"/>
              </a:ext>
            </a:extLst>
          </p:cNvPr>
          <p:cNvSpPr/>
          <p:nvPr/>
        </p:nvSpPr>
        <p:spPr>
          <a:xfrm>
            <a:off x="1305016" y="294072"/>
            <a:ext cx="4694568" cy="535654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Interpret and Analyze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793D1-8E13-8FEE-7A98-39E353D806D8}"/>
              </a:ext>
            </a:extLst>
          </p:cNvPr>
          <p:cNvSpPr txBox="1"/>
          <p:nvPr/>
        </p:nvSpPr>
        <p:spPr>
          <a:xfrm>
            <a:off x="1305016" y="1086791"/>
            <a:ext cx="946948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Examine the clusters to understand their meaning.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86FF"/>
                </a:solidFill>
              </a:rPr>
              <a:t>Cluster 1 → Low income, low spending.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86FF"/>
                </a:solidFill>
              </a:rPr>
              <a:t>Cluster 2 → High income, high spending.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Use insights to make decisions, such as targeted marketing or anomaly detection.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6541A-23CE-0697-A3C8-C31F626C7381}"/>
              </a:ext>
            </a:extLst>
          </p:cNvPr>
          <p:cNvSpPr txBox="1"/>
          <p:nvPr/>
        </p:nvSpPr>
        <p:spPr>
          <a:xfrm>
            <a:off x="150922" y="273922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7</a:t>
            </a:r>
          </a:p>
        </p:txBody>
      </p:sp>
    </p:spTree>
    <p:extLst>
      <p:ext uri="{BB962C8B-B14F-4D97-AF65-F5344CB8AC3E}">
        <p14:creationId xmlns:p14="http://schemas.microsoft.com/office/powerpoint/2010/main" val="1830419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6EBBE-6D2F-200C-A428-FB847099B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95423-D751-1ACE-9BB1-2F0CCA541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21D180CC-BB98-823D-61BE-FA27ECA5855E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A33519E1-15D9-C342-385D-04F839A514A6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EA620D-8657-70B0-946C-6863032DE41E}"/>
              </a:ext>
            </a:extLst>
          </p:cNvPr>
          <p:cNvSpPr/>
          <p:nvPr/>
        </p:nvSpPr>
        <p:spPr>
          <a:xfrm>
            <a:off x="1305016" y="294072"/>
            <a:ext cx="4694568" cy="535654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Optimize the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65C4C-F58F-E802-C456-E43F8B0D38D5}"/>
              </a:ext>
            </a:extLst>
          </p:cNvPr>
          <p:cNvSpPr txBox="1"/>
          <p:nvPr/>
        </p:nvSpPr>
        <p:spPr>
          <a:xfrm>
            <a:off x="1305016" y="1086791"/>
            <a:ext cx="946948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Test different values of 𝑘 to identify the optimal number of clusters.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86FF"/>
                </a:solidFill>
              </a:rPr>
              <a:t>Use dimensionality reduction (PCA) if the dataset has high dimensionality to improve efficiency.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A5906-422D-9929-5BDA-1C9D6D58FD6F}"/>
              </a:ext>
            </a:extLst>
          </p:cNvPr>
          <p:cNvSpPr txBox="1"/>
          <p:nvPr/>
        </p:nvSpPr>
        <p:spPr>
          <a:xfrm>
            <a:off x="150922" y="273922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8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815AB0-97CC-575F-8611-BFC2BB50420D}"/>
              </a:ext>
            </a:extLst>
          </p:cNvPr>
          <p:cNvSpPr/>
          <p:nvPr/>
        </p:nvSpPr>
        <p:spPr>
          <a:xfrm>
            <a:off x="1264844" y="3500599"/>
            <a:ext cx="4694568" cy="535654"/>
          </a:xfrm>
          <a:prstGeom prst="roundRect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23E6E-F29A-4210-6CD6-4BFD4310E989}"/>
              </a:ext>
            </a:extLst>
          </p:cNvPr>
          <p:cNvSpPr txBox="1"/>
          <p:nvPr/>
        </p:nvSpPr>
        <p:spPr>
          <a:xfrm>
            <a:off x="1264844" y="4293318"/>
            <a:ext cx="946948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Deploy the model to group incoming data (new customers).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Integrate into applications for continuous clustering and decision-making.</a:t>
            </a:r>
            <a:endParaRPr lang="en-US" sz="2400" dirty="0">
              <a:solidFill>
                <a:srgbClr val="3A86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A66A-4B16-633F-E795-8F59033095C3}"/>
              </a:ext>
            </a:extLst>
          </p:cNvPr>
          <p:cNvSpPr txBox="1"/>
          <p:nvPr/>
        </p:nvSpPr>
        <p:spPr>
          <a:xfrm>
            <a:off x="110750" y="3480449"/>
            <a:ext cx="129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A86FF"/>
                </a:solidFill>
              </a:rPr>
              <a:t>Step 9</a:t>
            </a:r>
          </a:p>
        </p:txBody>
      </p:sp>
    </p:spTree>
    <p:extLst>
      <p:ext uri="{BB962C8B-B14F-4D97-AF65-F5344CB8AC3E}">
        <p14:creationId xmlns:p14="http://schemas.microsoft.com/office/powerpoint/2010/main" val="372550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4AE6-C6EC-F527-BA5A-2E7BD25F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56937-6754-D498-130A-3ABBD8833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D7B75F-B87C-64F2-95A2-ED62460D4BE3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Reinforcement Learning</a:t>
            </a:r>
            <a:endParaRPr lang="en-MM" sz="4000" b="1" dirty="0">
              <a:solidFill>
                <a:srgbClr val="006DC5"/>
              </a:solidFill>
              <a:latin typeface="+mj-lt"/>
            </a:endParaRP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828DBC81-D4B8-2D90-719F-30CB90DE6F99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EFE2CB30-0D4C-3283-9DD2-6160C3E806F5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E9C9BBE-D972-F7CE-952F-DF2ABBF88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844362"/>
              </p:ext>
            </p:extLst>
          </p:nvPr>
        </p:nvGraphicFramePr>
        <p:xfrm>
          <a:off x="555719" y="541230"/>
          <a:ext cx="936272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0999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839A0-177F-6065-E417-08BCFDAB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EF3CD-5CB8-45DF-929C-A348A6D00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BAA926-05E3-60A7-51B3-3578A0C29BA5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M" sz="4000" b="1" dirty="0">
                <a:solidFill>
                  <a:srgbClr val="006DC5"/>
                </a:solidFill>
                <a:latin typeface="+mj-lt"/>
              </a:rPr>
              <a:t>How </a:t>
            </a:r>
            <a:r>
              <a:rPr lang="en-US" sz="4000" b="1" dirty="0">
                <a:solidFill>
                  <a:srgbClr val="006DC5"/>
                </a:solidFill>
                <a:latin typeface="+mj-lt"/>
              </a:rPr>
              <a:t>Reinforcement </a:t>
            </a:r>
            <a:r>
              <a:rPr lang="en-MM" sz="4000" b="1" dirty="0">
                <a:solidFill>
                  <a:srgbClr val="006DC5"/>
                </a:solidFill>
                <a:latin typeface="+mj-lt"/>
              </a:rPr>
              <a:t>Learning Works</a:t>
            </a:r>
            <a:r>
              <a:rPr lang="en-US" sz="4000" b="1" dirty="0">
                <a:solidFill>
                  <a:srgbClr val="006DC5"/>
                </a:solidFill>
                <a:latin typeface="+mj-lt"/>
              </a:rPr>
              <a:t>?</a:t>
            </a:r>
            <a:endParaRPr lang="en-MM" sz="4000" b="1" dirty="0">
              <a:solidFill>
                <a:srgbClr val="006DC5"/>
              </a:solidFill>
              <a:latin typeface="+mj-lt"/>
            </a:endParaRP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F8208802-C718-D057-F597-D28B5082D243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57B0F6F7-DBC2-3639-83A7-CA30734A8D6B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D5A5A66-B48B-D084-3CE2-4C5456C57D81}"/>
              </a:ext>
            </a:extLst>
          </p:cNvPr>
          <p:cNvSpPr txBox="1"/>
          <p:nvPr/>
        </p:nvSpPr>
        <p:spPr>
          <a:xfrm>
            <a:off x="660728" y="1150374"/>
            <a:ext cx="657778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Step 1: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Agent interacts with the environment.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Step 2: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Receives rewards or penalties.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</a:rPr>
              <a:t>Step 3: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Learns to maximize rewards over time.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C9CA3A-AF32-08D7-1390-90BEEE05084E}"/>
              </a:ext>
            </a:extLst>
          </p:cNvPr>
          <p:cNvGrpSpPr/>
          <p:nvPr/>
        </p:nvGrpSpPr>
        <p:grpSpPr>
          <a:xfrm>
            <a:off x="660728" y="3881592"/>
            <a:ext cx="1892300" cy="622300"/>
            <a:chOff x="1054100" y="3722842"/>
            <a:chExt cx="1892300" cy="6223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557CD6-20D2-6FF6-C994-F8F82062A253}"/>
                </a:ext>
              </a:extLst>
            </p:cNvPr>
            <p:cNvSpPr txBox="1"/>
            <p:nvPr/>
          </p:nvSpPr>
          <p:spPr>
            <a:xfrm>
              <a:off x="1115275" y="3849326"/>
              <a:ext cx="1780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Input Raw Data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B20F6B2-B020-9638-C0A1-44F6CFBCA1CC}"/>
                </a:ext>
              </a:extLst>
            </p:cNvPr>
            <p:cNvSpPr/>
            <p:nvPr/>
          </p:nvSpPr>
          <p:spPr>
            <a:xfrm>
              <a:off x="1054100" y="3722842"/>
              <a:ext cx="1892300" cy="6223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3A0E60-BB8E-CA3A-7E79-7C80FA40B9E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553028" y="4192742"/>
            <a:ext cx="6918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C28B4DF-3505-CC74-FCB7-BE100AA126C6}"/>
              </a:ext>
            </a:extLst>
          </p:cNvPr>
          <p:cNvSpPr/>
          <p:nvPr/>
        </p:nvSpPr>
        <p:spPr>
          <a:xfrm>
            <a:off x="4013200" y="3944838"/>
            <a:ext cx="1327150" cy="495807"/>
          </a:xfrm>
          <a:prstGeom prst="roundRect">
            <a:avLst/>
          </a:prstGeom>
          <a:solidFill>
            <a:srgbClr val="3A86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Agent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B54DC91-EBB8-37D7-F257-E7EE585C41C8}"/>
              </a:ext>
            </a:extLst>
          </p:cNvPr>
          <p:cNvSpPr/>
          <p:nvPr/>
        </p:nvSpPr>
        <p:spPr>
          <a:xfrm>
            <a:off x="6038522" y="3944838"/>
            <a:ext cx="1524000" cy="495807"/>
          </a:xfrm>
          <a:prstGeom prst="roundRect">
            <a:avLst/>
          </a:prstGeom>
          <a:solidFill>
            <a:srgbClr val="3A86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</a:t>
            </a: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A6367682-0204-4E29-87F5-5F735E9F75C2}"/>
              </a:ext>
            </a:extLst>
          </p:cNvPr>
          <p:cNvSpPr/>
          <p:nvPr/>
        </p:nvSpPr>
        <p:spPr>
          <a:xfrm>
            <a:off x="4625094" y="3091262"/>
            <a:ext cx="2265352" cy="790330"/>
          </a:xfrm>
          <a:prstGeom prst="curved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DE9BF6E7-B443-D9F6-5466-2F86D25B3B4D}"/>
              </a:ext>
            </a:extLst>
          </p:cNvPr>
          <p:cNvSpPr/>
          <p:nvPr/>
        </p:nvSpPr>
        <p:spPr>
          <a:xfrm rot="11002944">
            <a:off x="4513828" y="4570030"/>
            <a:ext cx="2265352" cy="790330"/>
          </a:xfrm>
          <a:prstGeom prst="curved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CA1A8F-964B-1746-A5DD-D961A66A00A3}"/>
              </a:ext>
            </a:extLst>
          </p:cNvPr>
          <p:cNvSpPr txBox="1"/>
          <p:nvPr/>
        </p:nvSpPr>
        <p:spPr>
          <a:xfrm>
            <a:off x="5340351" y="2701443"/>
            <a:ext cx="80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8C9475-CD38-5EE8-CFF8-6906A0F81FA7}"/>
              </a:ext>
            </a:extLst>
          </p:cNvPr>
          <p:cNvSpPr txBox="1"/>
          <p:nvPr/>
        </p:nvSpPr>
        <p:spPr>
          <a:xfrm>
            <a:off x="4676775" y="5419694"/>
            <a:ext cx="235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Rewards or Penalties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E90006-0463-CE26-B141-3960B7C009B0}"/>
              </a:ext>
            </a:extLst>
          </p:cNvPr>
          <p:cNvGrpSpPr/>
          <p:nvPr/>
        </p:nvGrpSpPr>
        <p:grpSpPr>
          <a:xfrm>
            <a:off x="8824452" y="3856162"/>
            <a:ext cx="1003873" cy="622300"/>
            <a:chOff x="1054100" y="3722842"/>
            <a:chExt cx="1892300" cy="6223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467110-4A84-A504-B442-9477338F67E9}"/>
                </a:ext>
              </a:extLst>
            </p:cNvPr>
            <p:cNvSpPr txBox="1"/>
            <p:nvPr/>
          </p:nvSpPr>
          <p:spPr>
            <a:xfrm>
              <a:off x="1115275" y="3849326"/>
              <a:ext cx="1780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F380CB4-F326-7016-9CF0-0D237996F296}"/>
                </a:ext>
              </a:extLst>
            </p:cNvPr>
            <p:cNvSpPr/>
            <p:nvPr/>
          </p:nvSpPr>
          <p:spPr>
            <a:xfrm>
              <a:off x="1054100" y="3722842"/>
              <a:ext cx="1892300" cy="6223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F37EC1-0F88-BE9C-04C7-160E2ED609EE}"/>
              </a:ext>
            </a:extLst>
          </p:cNvPr>
          <p:cNvCxnSpPr>
            <a:cxnSpLocks/>
          </p:cNvCxnSpPr>
          <p:nvPr/>
        </p:nvCxnSpPr>
        <p:spPr>
          <a:xfrm>
            <a:off x="8132630" y="4150463"/>
            <a:ext cx="6918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964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6943B-CA92-1256-770C-C3DE11148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6770E-A6CF-42D5-7779-F6C5B6236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1F07CE-F6FE-3D5A-89B9-1BB78EF4F188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M" sz="4000" b="1" dirty="0">
                <a:solidFill>
                  <a:srgbClr val="006DC5"/>
                </a:solidFill>
                <a:latin typeface="+mj-lt"/>
              </a:rPr>
              <a:t>How to build Machine Learning Model</a:t>
            </a:r>
            <a:r>
              <a:rPr lang="en-US" sz="4000" b="1" dirty="0">
                <a:solidFill>
                  <a:srgbClr val="006DC5"/>
                </a:solidFill>
                <a:latin typeface="+mj-lt"/>
              </a:rPr>
              <a:t>?</a:t>
            </a:r>
            <a:endParaRPr lang="en-MM" sz="4000" b="1" dirty="0">
              <a:solidFill>
                <a:srgbClr val="006DC5"/>
              </a:solidFill>
              <a:latin typeface="+mj-lt"/>
            </a:endParaRP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5FC6D974-A2F6-C397-DCD5-5AFC6D909F78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591C3D85-C9DC-1025-9EBB-30C8FA245071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51897D-2EF9-1406-A08F-555AB3FEB1BB}"/>
              </a:ext>
            </a:extLst>
          </p:cNvPr>
          <p:cNvSpPr txBox="1"/>
          <p:nvPr/>
        </p:nvSpPr>
        <p:spPr>
          <a:xfrm>
            <a:off x="88135" y="1048173"/>
            <a:ext cx="587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F4761"/>
                </a:solidFill>
                <a:effectLst/>
              </a:rPr>
              <a:t>Understanding the Machine Learning Workflow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76531-6C8B-7D6E-CD35-C1D55A9E91FC}"/>
              </a:ext>
            </a:extLst>
          </p:cNvPr>
          <p:cNvSpPr txBox="1"/>
          <p:nvPr/>
        </p:nvSpPr>
        <p:spPr>
          <a:xfrm>
            <a:off x="957171" y="1570505"/>
            <a:ext cx="949648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Step 1: </a:t>
            </a:r>
            <a:r>
              <a:rPr lang="en-US" dirty="0"/>
              <a:t>Data Collection </a:t>
            </a:r>
            <a:br>
              <a:rPr lang="en-US" dirty="0"/>
            </a:br>
            <a:r>
              <a:rPr lang="en-US" dirty="0"/>
              <a:t>Gathering data from sources like </a:t>
            </a:r>
            <a:r>
              <a:rPr lang="en-US" b="1" dirty="0"/>
              <a:t>CSV files</a:t>
            </a:r>
            <a:r>
              <a:rPr lang="en-US" dirty="0"/>
              <a:t>, </a:t>
            </a:r>
            <a:r>
              <a:rPr lang="en-US" b="1" dirty="0"/>
              <a:t>databases</a:t>
            </a:r>
            <a:r>
              <a:rPr lang="en-US" dirty="0"/>
              <a:t>, or </a:t>
            </a:r>
            <a:r>
              <a:rPr lang="en-US" b="1" dirty="0"/>
              <a:t>web scraping</a:t>
            </a:r>
            <a:r>
              <a:rPr lang="en-US" dirty="0"/>
              <a:t>. </a:t>
            </a:r>
          </a:p>
        </p:txBody>
      </p:sp>
      <p:pic>
        <p:nvPicPr>
          <p:cNvPr id="2050" name="Picture 2" descr="Csv - Free files and folders icons">
            <a:extLst>
              <a:ext uri="{FF2B5EF4-FFF2-40B4-BE49-F238E27FC236}">
                <a16:creationId xmlns:a16="http://schemas.microsoft.com/office/drawing/2014/main" id="{1559BE02-4695-0747-4A9F-5F8A283B6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50" y="3359804"/>
            <a:ext cx="1927691" cy="192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base - Free interface icons">
            <a:extLst>
              <a:ext uri="{FF2B5EF4-FFF2-40B4-BE49-F238E27FC236}">
                <a16:creationId xmlns:a16="http://schemas.microsoft.com/office/drawing/2014/main" id="{CC55E15E-E21D-CC9B-7CD6-4A772507C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490" y="3359803"/>
            <a:ext cx="1927691" cy="192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096E61-4EA5-AF70-13BA-DEDB7C248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995" y="3359803"/>
            <a:ext cx="1707740" cy="17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E814B-E94F-CA4B-AF7A-CA2E8B9A1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736B8E-E7F5-0320-3D7C-8903347F99C5}"/>
              </a:ext>
            </a:extLst>
          </p:cNvPr>
          <p:cNvSpPr txBox="1"/>
          <p:nvPr/>
        </p:nvSpPr>
        <p:spPr>
          <a:xfrm>
            <a:off x="1608482" y="1927097"/>
            <a:ext cx="8975035" cy="1508105"/>
          </a:xfrm>
          <a:prstGeom prst="rect">
            <a:avLst/>
          </a:prstGeom>
          <a:solidFill>
            <a:srgbClr val="3A86FF"/>
          </a:solidFill>
        </p:spPr>
        <p:txBody>
          <a:bodyPr wrap="square">
            <a:spAutoFit/>
          </a:bodyPr>
          <a:lstStyle/>
          <a:p>
            <a:pPr algn="ctr" defTabSz="10972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Poppins SemiBold" panose="00000700000000000000" pitchFamily="2" charset="0"/>
                <a:ea typeface="宋体" charset="-122"/>
                <a:cs typeface="Poppins SemiBold" panose="00000700000000000000" pitchFamily="2" charset="0"/>
              </a:rPr>
              <a:t>Artificial Intelligence Engineering </a:t>
            </a:r>
          </a:p>
          <a:p>
            <a:pPr algn="ctr" defTabSz="10972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Poppins SemiBold" panose="00000700000000000000" pitchFamily="2" charset="0"/>
                <a:ea typeface="宋体" charset="-122"/>
                <a:cs typeface="Poppins SemiBold" panose="00000700000000000000" pitchFamily="2" charset="0"/>
              </a:rPr>
              <a:t>(Level-1)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7C687-CC69-14B7-B3AA-9E16B9D5979C}"/>
              </a:ext>
            </a:extLst>
          </p:cNvPr>
          <p:cNvSpPr txBox="1"/>
          <p:nvPr/>
        </p:nvSpPr>
        <p:spPr>
          <a:xfrm>
            <a:off x="1335396" y="3837104"/>
            <a:ext cx="10267121" cy="9993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rgbClr val="006DC5"/>
                </a:solidFill>
                <a:latin typeface="Poppins" pitchFamily="2" charset="77"/>
                <a:ea typeface="+mj-ea"/>
                <a:cs typeface="Poppins" pitchFamily="2" charset="77"/>
              </a:rPr>
              <a:t>Module 4: Building 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581464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C87AD-81B6-070F-0446-F609C82E0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01EC8-A08A-EBFA-4FF3-45586D155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01395F91-9083-58E7-65D9-8504C3239D45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76F67859-32B5-B1AB-E7B3-2907CB51ACD9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B7016-CA76-0023-E28C-1D0D9F5F0C0F}"/>
              </a:ext>
            </a:extLst>
          </p:cNvPr>
          <p:cNvSpPr txBox="1"/>
          <p:nvPr/>
        </p:nvSpPr>
        <p:spPr>
          <a:xfrm>
            <a:off x="957171" y="284449"/>
            <a:ext cx="949648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Step 2: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Data Preprocessing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Handling missing values, normalizing data, and converting categorical variables.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Tools: pandas for data manipulation.</a:t>
            </a:r>
            <a:endParaRPr lang="en-US" dirty="0"/>
          </a:p>
        </p:txBody>
      </p:sp>
      <p:pic>
        <p:nvPicPr>
          <p:cNvPr id="5124" name="Picture 4" descr="Compare the Best Data Viz Libraries for Python and Pandas">
            <a:extLst>
              <a:ext uri="{FF2B5EF4-FFF2-40B4-BE49-F238E27FC236}">
                <a16:creationId xmlns:a16="http://schemas.microsoft.com/office/drawing/2014/main" id="{F4F61581-AF10-333E-69E0-A658C9A40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4" t="35008" r="30846" b="39702"/>
          <a:stretch/>
        </p:blipFill>
        <p:spPr bwMode="auto">
          <a:xfrm>
            <a:off x="2537800" y="2053146"/>
            <a:ext cx="1931302" cy="17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ABA5DA6-8939-04C5-3EDA-01715F30DF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362555"/>
              </p:ext>
            </p:extLst>
          </p:nvPr>
        </p:nvGraphicFramePr>
        <p:xfrm>
          <a:off x="554470" y="2444261"/>
          <a:ext cx="5897962" cy="3285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4E2C39FB-9AF0-2889-FB25-18138C46C614}"/>
              </a:ext>
            </a:extLst>
          </p:cNvPr>
          <p:cNvGrpSpPr/>
          <p:nvPr/>
        </p:nvGrpSpPr>
        <p:grpSpPr>
          <a:xfrm>
            <a:off x="7519737" y="2433387"/>
            <a:ext cx="3916279" cy="1991226"/>
            <a:chOff x="7934826" y="2267953"/>
            <a:chExt cx="3916279" cy="199122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9896333-27AF-A310-9613-B9CE5D689981}"/>
                </a:ext>
              </a:extLst>
            </p:cNvPr>
            <p:cNvSpPr/>
            <p:nvPr/>
          </p:nvSpPr>
          <p:spPr>
            <a:xfrm>
              <a:off x="7934826" y="2267953"/>
              <a:ext cx="3916279" cy="1991226"/>
            </a:xfrm>
            <a:prstGeom prst="roundRect">
              <a:avLst/>
            </a:prstGeom>
            <a:solidFill>
              <a:srgbClr val="0B14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sz="1600" b="1" dirty="0">
                  <a:solidFill>
                    <a:srgbClr val="CC00FF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US" sz="1600" b="1" dirty="0">
                  <a:solidFill>
                    <a:srgbClr val="CC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pandas </a:t>
              </a:r>
              <a:r>
                <a:rPr lang="en-US" sz="1600" b="1" dirty="0">
                  <a:solidFill>
                    <a:srgbClr val="CC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525344-B48B-7BF0-008C-14BF1EDACE94}"/>
                </a:ext>
              </a:extLst>
            </p:cNvPr>
            <p:cNvSpPr/>
            <p:nvPr/>
          </p:nvSpPr>
          <p:spPr>
            <a:xfrm>
              <a:off x="8181474" y="2430765"/>
              <a:ext cx="162426" cy="162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F83DD8-2B3A-9C6A-6C9D-4D986437C34D}"/>
                </a:ext>
              </a:extLst>
            </p:cNvPr>
            <p:cNvSpPr/>
            <p:nvPr/>
          </p:nvSpPr>
          <p:spPr>
            <a:xfrm>
              <a:off x="8415087" y="2430765"/>
              <a:ext cx="162426" cy="162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61360C-45A7-25AF-DDF6-52D3A31C0B39}"/>
                </a:ext>
              </a:extLst>
            </p:cNvPr>
            <p:cNvSpPr/>
            <p:nvPr/>
          </p:nvSpPr>
          <p:spPr>
            <a:xfrm>
              <a:off x="8648700" y="2430958"/>
              <a:ext cx="162426" cy="162040"/>
            </a:xfrm>
            <a:prstGeom prst="ellipse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4375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A8F22-C8E7-9BC4-F7AF-8F5FCA342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8ACB4-A048-71B0-E0CB-2F84D9E1F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DBD4EA0-F635-1A90-E297-8D246B83398D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B5F6EB07-7485-66F3-EBC2-25E84A1C8DF7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4A5420-35C8-E4A5-CF4B-4719217EAACC}"/>
              </a:ext>
            </a:extLst>
          </p:cNvPr>
          <p:cNvSpPr txBox="1"/>
          <p:nvPr/>
        </p:nvSpPr>
        <p:spPr>
          <a:xfrm>
            <a:off x="957171" y="284449"/>
            <a:ext cx="9496486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Step 3: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Exploratory Data Analysis (EDA)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Using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matplotlib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seaborn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for visualizing data patterns.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A568F-DB5E-049B-9B7B-456F18DCF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3" y="1417505"/>
            <a:ext cx="4739640" cy="2488311"/>
          </a:xfrm>
          <a:prstGeom prst="rect">
            <a:avLst/>
          </a:prstGeom>
        </p:spPr>
      </p:pic>
      <p:pic>
        <p:nvPicPr>
          <p:cNvPr id="6148" name="Picture 4" descr="Introduction to visualisation with Seaborn">
            <a:extLst>
              <a:ext uri="{FF2B5EF4-FFF2-40B4-BE49-F238E27FC236}">
                <a16:creationId xmlns:a16="http://schemas.microsoft.com/office/drawing/2014/main" id="{E84483A8-26B1-0D62-29FB-DD4DA84D8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" t="9616" r="5545" b="33325"/>
          <a:stretch/>
        </p:blipFill>
        <p:spPr bwMode="auto">
          <a:xfrm>
            <a:off x="5822195" y="1615805"/>
            <a:ext cx="5620692" cy="201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53A44F0-69BE-6B66-8485-9D733A957809}"/>
              </a:ext>
            </a:extLst>
          </p:cNvPr>
          <p:cNvGrpSpPr/>
          <p:nvPr/>
        </p:nvGrpSpPr>
        <p:grpSpPr>
          <a:xfrm>
            <a:off x="3452375" y="4158994"/>
            <a:ext cx="4739640" cy="2166401"/>
            <a:chOff x="7934826" y="2267953"/>
            <a:chExt cx="3916279" cy="199122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51403AA-DF62-27CA-DDEF-88732FC51C57}"/>
                </a:ext>
              </a:extLst>
            </p:cNvPr>
            <p:cNvSpPr/>
            <p:nvPr/>
          </p:nvSpPr>
          <p:spPr>
            <a:xfrm>
              <a:off x="7934826" y="2267953"/>
              <a:ext cx="3916279" cy="1991226"/>
            </a:xfrm>
            <a:prstGeom prst="roundRect">
              <a:avLst/>
            </a:prstGeom>
            <a:solidFill>
              <a:srgbClr val="0B14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sz="1600" b="1" dirty="0">
                  <a:solidFill>
                    <a:srgbClr val="CC00FF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US" sz="1600" b="1" dirty="0">
                  <a:solidFill>
                    <a:srgbClr val="CC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matplotlib.pyplot </a:t>
              </a:r>
              <a:r>
                <a:rPr lang="en-US" sz="1600" b="1" dirty="0">
                  <a:solidFill>
                    <a:srgbClr val="CC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pd</a:t>
              </a:r>
            </a:p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600" b="1" dirty="0">
                  <a:solidFill>
                    <a:srgbClr val="CC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seaborn</a:t>
              </a:r>
              <a:r>
                <a:rPr lang="en-US" sz="1600" b="0" i="0" dirty="0">
                  <a:solidFill>
                    <a:srgbClr val="242424"/>
                  </a:solidFill>
                  <a:effectLst/>
                  <a:latin typeface="source-code-pro"/>
                </a:rPr>
                <a:t> </a:t>
              </a:r>
              <a:r>
                <a:rPr lang="en-US" sz="1600" b="1" dirty="0">
                  <a:solidFill>
                    <a:srgbClr val="CC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</a:t>
              </a:r>
              <a:r>
                <a:rPr lang="en-US" sz="1600" b="0" i="0" dirty="0">
                  <a:solidFill>
                    <a:srgbClr val="242424"/>
                  </a:solidFill>
                  <a:effectLst/>
                  <a:latin typeface="source-code-pro"/>
                </a:rPr>
                <a:t> 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sns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333FFB4-84F8-50DB-4100-A1C9EB52B446}"/>
                </a:ext>
              </a:extLst>
            </p:cNvPr>
            <p:cNvSpPr/>
            <p:nvPr/>
          </p:nvSpPr>
          <p:spPr>
            <a:xfrm>
              <a:off x="8181474" y="2430765"/>
              <a:ext cx="162426" cy="162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7D821C-CB72-EDCB-50C3-91B5611AE73A}"/>
                </a:ext>
              </a:extLst>
            </p:cNvPr>
            <p:cNvSpPr/>
            <p:nvPr/>
          </p:nvSpPr>
          <p:spPr>
            <a:xfrm>
              <a:off x="8415087" y="2430765"/>
              <a:ext cx="162426" cy="162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49869E-E39E-C99D-5FCD-70513B7DCBB5}"/>
                </a:ext>
              </a:extLst>
            </p:cNvPr>
            <p:cNvSpPr/>
            <p:nvPr/>
          </p:nvSpPr>
          <p:spPr>
            <a:xfrm>
              <a:off x="8648700" y="2430958"/>
              <a:ext cx="162426" cy="162040"/>
            </a:xfrm>
            <a:prstGeom prst="ellipse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140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1CA9D-90D0-2339-D5BD-4C9FC1B0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106B1-073D-6322-7028-1E0307CA4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429A105F-C681-6B03-4FE8-FC0C70AFFA0A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1A33103F-9CA6-BC9E-93F9-427434C233C0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5E6D41-9F7E-A67C-2C39-D018943456A2}"/>
              </a:ext>
            </a:extLst>
          </p:cNvPr>
          <p:cNvSpPr txBox="1"/>
          <p:nvPr/>
        </p:nvSpPr>
        <p:spPr>
          <a:xfrm>
            <a:off x="957171" y="284449"/>
            <a:ext cx="9496486" cy="16767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MM"/>
            </a:defPPr>
            <a:lvl1pPr>
              <a:lnSpc>
                <a:spcPct val="150000"/>
              </a:lnSpc>
              <a:defRPr b="1"/>
            </a:lvl1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0" i="0">
                <a:solidFill>
                  <a:srgbClr val="000000"/>
                </a:solidFill>
                <a:effectLst/>
              </a:defRPr>
            </a:lvl2pPr>
          </a:lstStyle>
          <a:p>
            <a:pPr>
              <a:lnSpc>
                <a:spcPct val="200000"/>
              </a:lnSpc>
            </a:pPr>
            <a:r>
              <a:rPr lang="en-US" dirty="0"/>
              <a:t>Step 4: </a:t>
            </a:r>
            <a:r>
              <a:rPr lang="en-US" b="0" dirty="0"/>
              <a:t>Model Building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Splitting data into training and testing sets. 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Choosing the right algorithm for your problem.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1E919E-2160-BC02-64BF-6BC0BB43703E}"/>
              </a:ext>
            </a:extLst>
          </p:cNvPr>
          <p:cNvSpPr/>
          <p:nvPr/>
        </p:nvSpPr>
        <p:spPr>
          <a:xfrm>
            <a:off x="1191126" y="2787316"/>
            <a:ext cx="2063416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Training Data Sets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DB0321-A61A-CC11-C982-D82F5D35194C}"/>
              </a:ext>
            </a:extLst>
          </p:cNvPr>
          <p:cNvSpPr/>
          <p:nvPr/>
        </p:nvSpPr>
        <p:spPr>
          <a:xfrm>
            <a:off x="4477753" y="2787316"/>
            <a:ext cx="2063416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Algorithm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313D70-E7A5-1DEE-4C41-3165022F56AB}"/>
              </a:ext>
            </a:extLst>
          </p:cNvPr>
          <p:cNvSpPr/>
          <p:nvPr/>
        </p:nvSpPr>
        <p:spPr>
          <a:xfrm>
            <a:off x="7764380" y="2787316"/>
            <a:ext cx="2063416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</a:t>
            </a:r>
            <a:endParaRPr lang="en-US" sz="18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A4E7C2-B33A-34FD-816D-A35223012B32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254542" y="3473116"/>
            <a:ext cx="1223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6980B3-6F09-00F0-64D2-5BA8387806FA}"/>
              </a:ext>
            </a:extLst>
          </p:cNvPr>
          <p:cNvCxnSpPr/>
          <p:nvPr/>
        </p:nvCxnSpPr>
        <p:spPr>
          <a:xfrm>
            <a:off x="6541169" y="3473116"/>
            <a:ext cx="1223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559483-994B-C346-AA90-860FCFC484E9}"/>
              </a:ext>
            </a:extLst>
          </p:cNvPr>
          <p:cNvSpPr/>
          <p:nvPr/>
        </p:nvSpPr>
        <p:spPr>
          <a:xfrm>
            <a:off x="6463744" y="2190460"/>
            <a:ext cx="1378060" cy="33625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Testing Data Sets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CEB724-EA2A-5C13-D7EA-F0102428A91F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52774" y="2526716"/>
            <a:ext cx="0" cy="946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086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71E8-52AE-460F-82CB-DA10155D8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2B4B6-562B-1201-F1C6-2CCD03E51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734777E4-0A46-268C-7A44-C3ECECF71A6C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A873983A-3590-3365-25B2-9E39929DD4A8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DA63EB-9B12-6854-B180-81E3DE221EC8}"/>
              </a:ext>
            </a:extLst>
          </p:cNvPr>
          <p:cNvSpPr txBox="1"/>
          <p:nvPr/>
        </p:nvSpPr>
        <p:spPr>
          <a:xfrm>
            <a:off x="957171" y="284449"/>
            <a:ext cx="9496486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MM"/>
            </a:defPPr>
            <a:lvl1pPr>
              <a:lnSpc>
                <a:spcPct val="150000"/>
              </a:lnSpc>
              <a:defRPr b="1"/>
            </a:lvl1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0" i="0">
                <a:solidFill>
                  <a:srgbClr val="000000"/>
                </a:solidFill>
                <a:effectLst/>
              </a:defRPr>
            </a:lvl2pPr>
          </a:lstStyle>
          <a:p>
            <a:r>
              <a:rPr lang="en-US" dirty="0"/>
              <a:t>Step 5: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Model Evaluation</a:t>
            </a:r>
            <a:endParaRPr lang="en-US" b="0" dirty="0"/>
          </a:p>
          <a:p>
            <a:pPr lvl="1"/>
            <a:r>
              <a:rPr lang="en-US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Metrics: Accuracy, Precision, Recall, F1-score, Confusion Matrix. </a:t>
            </a:r>
            <a:r>
              <a:rPr lang="en-US" dirty="0"/>
              <a:t> 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7F1778-C22E-414B-4216-2E2A7B27E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38165"/>
              </p:ext>
            </p:extLst>
          </p:nvPr>
        </p:nvGraphicFramePr>
        <p:xfrm>
          <a:off x="580759" y="2359687"/>
          <a:ext cx="4846647" cy="27019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5549">
                  <a:extLst>
                    <a:ext uri="{9D8B030D-6E8A-4147-A177-3AD203B41FA5}">
                      <a16:colId xmlns:a16="http://schemas.microsoft.com/office/drawing/2014/main" val="3341214387"/>
                    </a:ext>
                  </a:extLst>
                </a:gridCol>
                <a:gridCol w="1615549">
                  <a:extLst>
                    <a:ext uri="{9D8B030D-6E8A-4147-A177-3AD203B41FA5}">
                      <a16:colId xmlns:a16="http://schemas.microsoft.com/office/drawing/2014/main" val="3215047190"/>
                    </a:ext>
                  </a:extLst>
                </a:gridCol>
                <a:gridCol w="1615549">
                  <a:extLst>
                    <a:ext uri="{9D8B030D-6E8A-4147-A177-3AD203B41FA5}">
                      <a16:colId xmlns:a16="http://schemas.microsoft.com/office/drawing/2014/main" val="376984867"/>
                    </a:ext>
                  </a:extLst>
                </a:gridCol>
              </a:tblGrid>
              <a:tr h="900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2940108"/>
                  </a:ext>
                </a:extLst>
              </a:tr>
              <a:tr h="9006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32754"/>
                  </a:ext>
                </a:extLst>
              </a:tr>
              <a:tr h="9006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Negative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3583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05C7BD-33DF-DEFF-3E1D-060F97C20435}"/>
                  </a:ext>
                </a:extLst>
              </p:cNvPr>
              <p:cNvSpPr txBox="1"/>
              <p:nvPr/>
            </p:nvSpPr>
            <p:spPr>
              <a:xfrm>
                <a:off x="6764596" y="1947138"/>
                <a:ext cx="3384837" cy="3527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05C7BD-33DF-DEFF-3E1D-060F97C2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596" y="1947138"/>
                <a:ext cx="3384837" cy="3527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B87E933-C925-205C-F712-DDD70D298FC2}"/>
              </a:ext>
            </a:extLst>
          </p:cNvPr>
          <p:cNvSpPr txBox="1"/>
          <p:nvPr/>
        </p:nvSpPr>
        <p:spPr>
          <a:xfrm>
            <a:off x="511770" y="5061646"/>
            <a:ext cx="6096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True Positive (TP)</a:t>
            </a:r>
            <a:r>
              <a:rPr lang="en-US" dirty="0"/>
              <a:t>: Correctly predicted positive cases</a:t>
            </a:r>
          </a:p>
          <a:p>
            <a:r>
              <a:rPr lang="en-US" b="1" dirty="0"/>
              <a:t>True Negative (TN)</a:t>
            </a:r>
            <a:r>
              <a:rPr lang="en-US" dirty="0"/>
              <a:t>: Correctly predicted negative cases</a:t>
            </a:r>
          </a:p>
          <a:p>
            <a:r>
              <a:rPr lang="en-US" b="1" dirty="0"/>
              <a:t>False Positive (FP)</a:t>
            </a:r>
            <a:r>
              <a:rPr lang="en-US" dirty="0"/>
              <a:t>: Incorrectly predicted positive cases</a:t>
            </a:r>
          </a:p>
          <a:p>
            <a:r>
              <a:rPr lang="en-US" b="1" dirty="0"/>
              <a:t>False Negative (FN)</a:t>
            </a:r>
            <a:r>
              <a:rPr lang="en-US" dirty="0"/>
              <a:t>: Incorrectly predicted negative cases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7A49A-F385-9637-E814-07A84145A163}"/>
              </a:ext>
            </a:extLst>
          </p:cNvPr>
          <p:cNvSpPr txBox="1"/>
          <p:nvPr/>
        </p:nvSpPr>
        <p:spPr>
          <a:xfrm>
            <a:off x="6688394" y="1520669"/>
            <a:ext cx="1181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Equations: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12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053C9-8C68-3831-D4B1-A22CF94C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3D368-78F2-4B47-CE86-307DB4577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48B5623C-8536-7357-2FEC-629089E22062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04E448BD-6C4C-4BCC-6316-4A0B07DD24F7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8CCE68-351F-DFED-FB7A-5BA11B1BA8C9}"/>
              </a:ext>
            </a:extLst>
          </p:cNvPr>
          <p:cNvSpPr txBox="1"/>
          <p:nvPr/>
        </p:nvSpPr>
        <p:spPr>
          <a:xfrm>
            <a:off x="957171" y="284449"/>
            <a:ext cx="949648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MM"/>
            </a:defPPr>
            <a:lvl1pPr>
              <a:lnSpc>
                <a:spcPct val="150000"/>
              </a:lnSpc>
              <a:defRPr b="1"/>
            </a:lvl1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0" i="0">
                <a:solidFill>
                  <a:srgbClr val="000000"/>
                </a:solidFill>
                <a:effectLst/>
              </a:defRPr>
            </a:lvl2pPr>
          </a:lstStyle>
          <a:p>
            <a:r>
              <a:rPr lang="en-US" dirty="0"/>
              <a:t>Step 6: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Hyperparameter Tuning</a:t>
            </a:r>
            <a:endParaRPr lang="en-US" b="0" dirty="0"/>
          </a:p>
          <a:p>
            <a:pPr lvl="1"/>
            <a:r>
              <a:rPr lang="en-US" sz="1800" b="0" i="0" dirty="0">
                <a:solidFill>
                  <a:srgbClr val="000000"/>
                </a:solidFill>
                <a:effectLst/>
              </a:rPr>
              <a:t>Techniques like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Grid Search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and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Random Search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. </a:t>
            </a:r>
            <a:r>
              <a:rPr lang="en-US" dirty="0"/>
              <a:t> 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D0DB4E-0149-2BFE-1048-D816CE69458B}"/>
              </a:ext>
            </a:extLst>
          </p:cNvPr>
          <p:cNvCxnSpPr/>
          <p:nvPr/>
        </p:nvCxnSpPr>
        <p:spPr>
          <a:xfrm>
            <a:off x="1980242" y="1899098"/>
            <a:ext cx="0" cy="27293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3EF49B-9FF9-A678-EE22-6F66BC8F48FD}"/>
              </a:ext>
            </a:extLst>
          </p:cNvPr>
          <p:cNvCxnSpPr>
            <a:cxnSpLocks/>
          </p:cNvCxnSpPr>
          <p:nvPr/>
        </p:nvCxnSpPr>
        <p:spPr>
          <a:xfrm>
            <a:off x="1986258" y="4612219"/>
            <a:ext cx="27592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372DAA-9591-DB89-F544-2C83B03B26EE}"/>
              </a:ext>
            </a:extLst>
          </p:cNvPr>
          <p:cNvCxnSpPr>
            <a:cxnSpLocks/>
          </p:cNvCxnSpPr>
          <p:nvPr/>
        </p:nvCxnSpPr>
        <p:spPr>
          <a:xfrm>
            <a:off x="1986258" y="1901101"/>
            <a:ext cx="2759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6EF780-55CF-503E-8C30-C7DBE1D0CB81}"/>
              </a:ext>
            </a:extLst>
          </p:cNvPr>
          <p:cNvCxnSpPr>
            <a:cxnSpLocks/>
          </p:cNvCxnSpPr>
          <p:nvPr/>
        </p:nvCxnSpPr>
        <p:spPr>
          <a:xfrm>
            <a:off x="2686095" y="1882883"/>
            <a:ext cx="0" cy="2849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EE6BB2-EC72-3B10-8E22-BFFB6A23330E}"/>
              </a:ext>
            </a:extLst>
          </p:cNvPr>
          <p:cNvCxnSpPr>
            <a:cxnSpLocks/>
          </p:cNvCxnSpPr>
          <p:nvPr/>
        </p:nvCxnSpPr>
        <p:spPr>
          <a:xfrm>
            <a:off x="3367885" y="1882884"/>
            <a:ext cx="0" cy="2849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69ADC9-FD49-4492-C183-04F33E9748A1}"/>
              </a:ext>
            </a:extLst>
          </p:cNvPr>
          <p:cNvCxnSpPr>
            <a:cxnSpLocks/>
          </p:cNvCxnSpPr>
          <p:nvPr/>
        </p:nvCxnSpPr>
        <p:spPr>
          <a:xfrm>
            <a:off x="4059700" y="1899096"/>
            <a:ext cx="0" cy="2833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D1DB5E-5665-C811-8663-DDA49C5FC4E4}"/>
              </a:ext>
            </a:extLst>
          </p:cNvPr>
          <p:cNvCxnSpPr/>
          <p:nvPr/>
        </p:nvCxnSpPr>
        <p:spPr>
          <a:xfrm>
            <a:off x="4745500" y="1899096"/>
            <a:ext cx="0" cy="2729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55D614-8C30-C4E9-308F-179DC9094BAB}"/>
              </a:ext>
            </a:extLst>
          </p:cNvPr>
          <p:cNvCxnSpPr>
            <a:cxnSpLocks/>
          </p:cNvCxnSpPr>
          <p:nvPr/>
        </p:nvCxnSpPr>
        <p:spPr>
          <a:xfrm>
            <a:off x="1818476" y="2570858"/>
            <a:ext cx="2927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2687B8-01FE-5E33-A3E5-FEBB86F6EE0B}"/>
              </a:ext>
            </a:extLst>
          </p:cNvPr>
          <p:cNvCxnSpPr>
            <a:cxnSpLocks/>
          </p:cNvCxnSpPr>
          <p:nvPr/>
        </p:nvCxnSpPr>
        <p:spPr>
          <a:xfrm>
            <a:off x="1818476" y="3247550"/>
            <a:ext cx="2927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7D420D-50C5-7CFF-DC17-AFF1C92A57FB}"/>
              </a:ext>
            </a:extLst>
          </p:cNvPr>
          <p:cNvCxnSpPr>
            <a:cxnSpLocks/>
          </p:cNvCxnSpPr>
          <p:nvPr/>
        </p:nvCxnSpPr>
        <p:spPr>
          <a:xfrm>
            <a:off x="1818476" y="3900348"/>
            <a:ext cx="2927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678B1DD-008F-CC81-6284-DCF9E5C16E90}"/>
              </a:ext>
            </a:extLst>
          </p:cNvPr>
          <p:cNvSpPr txBox="1"/>
          <p:nvPr/>
        </p:nvSpPr>
        <p:spPr>
          <a:xfrm>
            <a:off x="1554166" y="235611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19451-AA6B-04EE-3418-14E81008DDE1}"/>
              </a:ext>
            </a:extLst>
          </p:cNvPr>
          <p:cNvSpPr txBox="1"/>
          <p:nvPr/>
        </p:nvSpPr>
        <p:spPr>
          <a:xfrm>
            <a:off x="1557682" y="3008909"/>
            <a:ext cx="26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46E95C-8DC0-F2D0-D69E-81DBDE250501}"/>
              </a:ext>
            </a:extLst>
          </p:cNvPr>
          <p:cNvSpPr txBox="1"/>
          <p:nvPr/>
        </p:nvSpPr>
        <p:spPr>
          <a:xfrm>
            <a:off x="1551668" y="3715682"/>
            <a:ext cx="26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130727-12F5-5758-6E6A-C5AD25493C75}"/>
              </a:ext>
            </a:extLst>
          </p:cNvPr>
          <p:cNvSpPr txBox="1"/>
          <p:nvPr/>
        </p:nvSpPr>
        <p:spPr>
          <a:xfrm>
            <a:off x="2531635" y="4647858"/>
            <a:ext cx="26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2FD3BE-9516-CC46-787E-31499AEE3F92}"/>
              </a:ext>
            </a:extLst>
          </p:cNvPr>
          <p:cNvSpPr txBox="1"/>
          <p:nvPr/>
        </p:nvSpPr>
        <p:spPr>
          <a:xfrm>
            <a:off x="3231472" y="4647858"/>
            <a:ext cx="26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C0BDBD-E874-A046-161E-0BED38F7133B}"/>
              </a:ext>
            </a:extLst>
          </p:cNvPr>
          <p:cNvSpPr txBox="1"/>
          <p:nvPr/>
        </p:nvSpPr>
        <p:spPr>
          <a:xfrm>
            <a:off x="3929303" y="4625162"/>
            <a:ext cx="26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FF39074-AA25-7FDB-619A-645E398262C6}"/>
              </a:ext>
            </a:extLst>
          </p:cNvPr>
          <p:cNvSpPr/>
          <p:nvPr/>
        </p:nvSpPr>
        <p:spPr>
          <a:xfrm>
            <a:off x="2582826" y="2481540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1CC5467-54EA-EA5C-474B-E97FA5A796AA}"/>
              </a:ext>
            </a:extLst>
          </p:cNvPr>
          <p:cNvSpPr/>
          <p:nvPr/>
        </p:nvSpPr>
        <p:spPr>
          <a:xfrm>
            <a:off x="3272635" y="2482806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BBEF0CA-F957-A157-4FF1-746691E91538}"/>
              </a:ext>
            </a:extLst>
          </p:cNvPr>
          <p:cNvSpPr/>
          <p:nvPr/>
        </p:nvSpPr>
        <p:spPr>
          <a:xfrm>
            <a:off x="3954425" y="2473341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ABA790-34BE-4D3D-0F4C-F969DAB5BAEE}"/>
              </a:ext>
            </a:extLst>
          </p:cNvPr>
          <p:cNvSpPr/>
          <p:nvPr/>
        </p:nvSpPr>
        <p:spPr>
          <a:xfrm>
            <a:off x="2582826" y="3158230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4F6160-6A8E-9F6A-0178-6075D7A28DEE}"/>
              </a:ext>
            </a:extLst>
          </p:cNvPr>
          <p:cNvSpPr/>
          <p:nvPr/>
        </p:nvSpPr>
        <p:spPr>
          <a:xfrm>
            <a:off x="3272635" y="3159496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0CC66CA-26D2-FEE5-8689-2B9F6C767BA3}"/>
              </a:ext>
            </a:extLst>
          </p:cNvPr>
          <p:cNvSpPr/>
          <p:nvPr/>
        </p:nvSpPr>
        <p:spPr>
          <a:xfrm>
            <a:off x="3954425" y="3150031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ADC639-A13A-F836-4790-175BAB49A611}"/>
              </a:ext>
            </a:extLst>
          </p:cNvPr>
          <p:cNvSpPr/>
          <p:nvPr/>
        </p:nvSpPr>
        <p:spPr>
          <a:xfrm>
            <a:off x="2586835" y="3818522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85B33E-F452-F1C4-8C81-E4FCB49C092D}"/>
              </a:ext>
            </a:extLst>
          </p:cNvPr>
          <p:cNvSpPr/>
          <p:nvPr/>
        </p:nvSpPr>
        <p:spPr>
          <a:xfrm>
            <a:off x="3276644" y="3819788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DF7CA27-D3B4-5E2D-90F0-BFF5E632F34D}"/>
              </a:ext>
            </a:extLst>
          </p:cNvPr>
          <p:cNvSpPr/>
          <p:nvPr/>
        </p:nvSpPr>
        <p:spPr>
          <a:xfrm>
            <a:off x="3958434" y="3810323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1FB63F-FE1E-91BB-A73F-6484072337CC}"/>
              </a:ext>
            </a:extLst>
          </p:cNvPr>
          <p:cNvSpPr txBox="1"/>
          <p:nvPr/>
        </p:nvSpPr>
        <p:spPr>
          <a:xfrm>
            <a:off x="2539217" y="5138442"/>
            <a:ext cx="1650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A86FF"/>
                </a:solidFill>
              </a:rPr>
              <a:t>Grid Search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9F79A9A-7D20-3342-DCBE-FCC3FAECAAC9}"/>
              </a:ext>
            </a:extLst>
          </p:cNvPr>
          <p:cNvCxnSpPr/>
          <p:nvPr/>
        </p:nvCxnSpPr>
        <p:spPr>
          <a:xfrm>
            <a:off x="7081346" y="2026324"/>
            <a:ext cx="0" cy="27293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D4D40EF-98F8-7ACE-6AC5-F6B22D5C1F62}"/>
              </a:ext>
            </a:extLst>
          </p:cNvPr>
          <p:cNvCxnSpPr>
            <a:cxnSpLocks/>
          </p:cNvCxnSpPr>
          <p:nvPr/>
        </p:nvCxnSpPr>
        <p:spPr>
          <a:xfrm>
            <a:off x="7087362" y="4739445"/>
            <a:ext cx="27592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B1D689-A7C2-04BD-DDC9-B975F88F4CE1}"/>
              </a:ext>
            </a:extLst>
          </p:cNvPr>
          <p:cNvCxnSpPr>
            <a:cxnSpLocks/>
          </p:cNvCxnSpPr>
          <p:nvPr/>
        </p:nvCxnSpPr>
        <p:spPr>
          <a:xfrm>
            <a:off x="7087362" y="2028327"/>
            <a:ext cx="2759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CBCC86-8B3A-682C-82E6-716E42AB840C}"/>
              </a:ext>
            </a:extLst>
          </p:cNvPr>
          <p:cNvCxnSpPr>
            <a:cxnSpLocks/>
          </p:cNvCxnSpPr>
          <p:nvPr/>
        </p:nvCxnSpPr>
        <p:spPr>
          <a:xfrm>
            <a:off x="7787199" y="2010109"/>
            <a:ext cx="0" cy="2849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C43390-DFD4-8A90-0A41-F1153A6D9280}"/>
              </a:ext>
            </a:extLst>
          </p:cNvPr>
          <p:cNvCxnSpPr>
            <a:cxnSpLocks/>
          </p:cNvCxnSpPr>
          <p:nvPr/>
        </p:nvCxnSpPr>
        <p:spPr>
          <a:xfrm>
            <a:off x="8468989" y="2010110"/>
            <a:ext cx="0" cy="2849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99514A5-3ED0-2134-5882-2CBB7A0A5690}"/>
              </a:ext>
            </a:extLst>
          </p:cNvPr>
          <p:cNvCxnSpPr>
            <a:cxnSpLocks/>
          </p:cNvCxnSpPr>
          <p:nvPr/>
        </p:nvCxnSpPr>
        <p:spPr>
          <a:xfrm>
            <a:off x="9160804" y="2026322"/>
            <a:ext cx="0" cy="2833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5997EE7-45C8-AC4E-0150-B944A931710F}"/>
              </a:ext>
            </a:extLst>
          </p:cNvPr>
          <p:cNvCxnSpPr/>
          <p:nvPr/>
        </p:nvCxnSpPr>
        <p:spPr>
          <a:xfrm>
            <a:off x="9846604" y="2026322"/>
            <a:ext cx="0" cy="2729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A565ABD-E6B6-F23B-786E-692846AFDC1C}"/>
              </a:ext>
            </a:extLst>
          </p:cNvPr>
          <p:cNvCxnSpPr>
            <a:cxnSpLocks/>
          </p:cNvCxnSpPr>
          <p:nvPr/>
        </p:nvCxnSpPr>
        <p:spPr>
          <a:xfrm>
            <a:off x="6919580" y="2698084"/>
            <a:ext cx="2927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8B70728-4AE6-0382-3051-E00247E3FB90}"/>
              </a:ext>
            </a:extLst>
          </p:cNvPr>
          <p:cNvCxnSpPr>
            <a:cxnSpLocks/>
          </p:cNvCxnSpPr>
          <p:nvPr/>
        </p:nvCxnSpPr>
        <p:spPr>
          <a:xfrm>
            <a:off x="6919580" y="3374776"/>
            <a:ext cx="2927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6" name="Straight Connector 9215">
            <a:extLst>
              <a:ext uri="{FF2B5EF4-FFF2-40B4-BE49-F238E27FC236}">
                <a16:creationId xmlns:a16="http://schemas.microsoft.com/office/drawing/2014/main" id="{16379035-2B10-DB76-B605-E7F03E94F005}"/>
              </a:ext>
            </a:extLst>
          </p:cNvPr>
          <p:cNvCxnSpPr>
            <a:cxnSpLocks/>
          </p:cNvCxnSpPr>
          <p:nvPr/>
        </p:nvCxnSpPr>
        <p:spPr>
          <a:xfrm>
            <a:off x="6919580" y="4027574"/>
            <a:ext cx="2927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7" name="TextBox 9216">
            <a:extLst>
              <a:ext uri="{FF2B5EF4-FFF2-40B4-BE49-F238E27FC236}">
                <a16:creationId xmlns:a16="http://schemas.microsoft.com/office/drawing/2014/main" id="{5ABB12ED-6BF9-80B7-91A4-0A3524986CB5}"/>
              </a:ext>
            </a:extLst>
          </p:cNvPr>
          <p:cNvSpPr txBox="1"/>
          <p:nvPr/>
        </p:nvSpPr>
        <p:spPr>
          <a:xfrm>
            <a:off x="6655270" y="24833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219" name="TextBox 9218">
            <a:extLst>
              <a:ext uri="{FF2B5EF4-FFF2-40B4-BE49-F238E27FC236}">
                <a16:creationId xmlns:a16="http://schemas.microsoft.com/office/drawing/2014/main" id="{81607DB3-B3F0-C31C-6DC1-72151E471F27}"/>
              </a:ext>
            </a:extLst>
          </p:cNvPr>
          <p:cNvSpPr txBox="1"/>
          <p:nvPr/>
        </p:nvSpPr>
        <p:spPr>
          <a:xfrm>
            <a:off x="6658786" y="3136135"/>
            <a:ext cx="26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9220" name="TextBox 9219">
            <a:extLst>
              <a:ext uri="{FF2B5EF4-FFF2-40B4-BE49-F238E27FC236}">
                <a16:creationId xmlns:a16="http://schemas.microsoft.com/office/drawing/2014/main" id="{96A1F32A-ADB3-F97C-6CEE-0EAB63D0FDE2}"/>
              </a:ext>
            </a:extLst>
          </p:cNvPr>
          <p:cNvSpPr txBox="1"/>
          <p:nvPr/>
        </p:nvSpPr>
        <p:spPr>
          <a:xfrm>
            <a:off x="6652772" y="3842908"/>
            <a:ext cx="26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9221" name="TextBox 9220">
            <a:extLst>
              <a:ext uri="{FF2B5EF4-FFF2-40B4-BE49-F238E27FC236}">
                <a16:creationId xmlns:a16="http://schemas.microsoft.com/office/drawing/2014/main" id="{FC0B2309-0582-46B2-6C21-674EE7ACFAFA}"/>
              </a:ext>
            </a:extLst>
          </p:cNvPr>
          <p:cNvSpPr txBox="1"/>
          <p:nvPr/>
        </p:nvSpPr>
        <p:spPr>
          <a:xfrm>
            <a:off x="7632739" y="4775084"/>
            <a:ext cx="26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222" name="TextBox 9221">
            <a:extLst>
              <a:ext uri="{FF2B5EF4-FFF2-40B4-BE49-F238E27FC236}">
                <a16:creationId xmlns:a16="http://schemas.microsoft.com/office/drawing/2014/main" id="{A1F3310D-B1BA-E3A2-7E90-01644ABD1464}"/>
              </a:ext>
            </a:extLst>
          </p:cNvPr>
          <p:cNvSpPr txBox="1"/>
          <p:nvPr/>
        </p:nvSpPr>
        <p:spPr>
          <a:xfrm>
            <a:off x="8332576" y="4775084"/>
            <a:ext cx="26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223" name="TextBox 9222">
            <a:extLst>
              <a:ext uri="{FF2B5EF4-FFF2-40B4-BE49-F238E27FC236}">
                <a16:creationId xmlns:a16="http://schemas.microsoft.com/office/drawing/2014/main" id="{A23B1B7D-6B2B-9B76-C994-DEE13F1D5595}"/>
              </a:ext>
            </a:extLst>
          </p:cNvPr>
          <p:cNvSpPr txBox="1"/>
          <p:nvPr/>
        </p:nvSpPr>
        <p:spPr>
          <a:xfrm>
            <a:off x="9030407" y="4752388"/>
            <a:ext cx="26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224" name="Oval 9223">
            <a:extLst>
              <a:ext uri="{FF2B5EF4-FFF2-40B4-BE49-F238E27FC236}">
                <a16:creationId xmlns:a16="http://schemas.microsoft.com/office/drawing/2014/main" id="{2118556A-3AF6-C59D-681D-A51C372B8171}"/>
              </a:ext>
            </a:extLst>
          </p:cNvPr>
          <p:cNvSpPr/>
          <p:nvPr/>
        </p:nvSpPr>
        <p:spPr>
          <a:xfrm>
            <a:off x="8073452" y="2311324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Oval 9224">
            <a:extLst>
              <a:ext uri="{FF2B5EF4-FFF2-40B4-BE49-F238E27FC236}">
                <a16:creationId xmlns:a16="http://schemas.microsoft.com/office/drawing/2014/main" id="{1861CDA5-02B4-DB67-76BB-A1C3B9018661}"/>
              </a:ext>
            </a:extLst>
          </p:cNvPr>
          <p:cNvSpPr/>
          <p:nvPr/>
        </p:nvSpPr>
        <p:spPr>
          <a:xfrm>
            <a:off x="8797826" y="2377088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6" name="Oval 9225">
            <a:extLst>
              <a:ext uri="{FF2B5EF4-FFF2-40B4-BE49-F238E27FC236}">
                <a16:creationId xmlns:a16="http://schemas.microsoft.com/office/drawing/2014/main" id="{99C30E1B-4E5C-7F18-778E-4ABEBEB11A22}"/>
              </a:ext>
            </a:extLst>
          </p:cNvPr>
          <p:cNvSpPr/>
          <p:nvPr/>
        </p:nvSpPr>
        <p:spPr>
          <a:xfrm>
            <a:off x="9417192" y="2905760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Oval 9226">
            <a:extLst>
              <a:ext uri="{FF2B5EF4-FFF2-40B4-BE49-F238E27FC236}">
                <a16:creationId xmlns:a16="http://schemas.microsoft.com/office/drawing/2014/main" id="{D046C9BB-524B-80F3-54B0-76CA30333956}"/>
              </a:ext>
            </a:extLst>
          </p:cNvPr>
          <p:cNvSpPr/>
          <p:nvPr/>
        </p:nvSpPr>
        <p:spPr>
          <a:xfrm>
            <a:off x="7707431" y="2869621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8" name="Oval 9227">
            <a:extLst>
              <a:ext uri="{FF2B5EF4-FFF2-40B4-BE49-F238E27FC236}">
                <a16:creationId xmlns:a16="http://schemas.microsoft.com/office/drawing/2014/main" id="{87E1F1FD-0E5F-D18C-24D0-0B5A3AB65B2F}"/>
              </a:ext>
            </a:extLst>
          </p:cNvPr>
          <p:cNvSpPr/>
          <p:nvPr/>
        </p:nvSpPr>
        <p:spPr>
          <a:xfrm>
            <a:off x="8201823" y="3084267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Oval 9228">
            <a:extLst>
              <a:ext uri="{FF2B5EF4-FFF2-40B4-BE49-F238E27FC236}">
                <a16:creationId xmlns:a16="http://schemas.microsoft.com/office/drawing/2014/main" id="{60F83C1A-9875-51CA-0676-A922031EAD9F}"/>
              </a:ext>
            </a:extLst>
          </p:cNvPr>
          <p:cNvSpPr/>
          <p:nvPr/>
        </p:nvSpPr>
        <p:spPr>
          <a:xfrm>
            <a:off x="8606283" y="3070327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0" name="Oval 9229">
            <a:extLst>
              <a:ext uri="{FF2B5EF4-FFF2-40B4-BE49-F238E27FC236}">
                <a16:creationId xmlns:a16="http://schemas.microsoft.com/office/drawing/2014/main" id="{7C452655-CE56-7667-703A-37742FFFC724}"/>
              </a:ext>
            </a:extLst>
          </p:cNvPr>
          <p:cNvSpPr/>
          <p:nvPr/>
        </p:nvSpPr>
        <p:spPr>
          <a:xfrm>
            <a:off x="7277965" y="3559443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Oval 9230">
            <a:extLst>
              <a:ext uri="{FF2B5EF4-FFF2-40B4-BE49-F238E27FC236}">
                <a16:creationId xmlns:a16="http://schemas.microsoft.com/office/drawing/2014/main" id="{D245F41E-B6EA-7B88-6ECC-96E39D679C1E}"/>
              </a:ext>
            </a:extLst>
          </p:cNvPr>
          <p:cNvSpPr/>
          <p:nvPr/>
        </p:nvSpPr>
        <p:spPr>
          <a:xfrm>
            <a:off x="8301083" y="3582480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2" name="Oval 9231">
            <a:extLst>
              <a:ext uri="{FF2B5EF4-FFF2-40B4-BE49-F238E27FC236}">
                <a16:creationId xmlns:a16="http://schemas.microsoft.com/office/drawing/2014/main" id="{D7A4C089-ED30-35EA-D3CF-4F93A0A17963}"/>
              </a:ext>
            </a:extLst>
          </p:cNvPr>
          <p:cNvSpPr/>
          <p:nvPr/>
        </p:nvSpPr>
        <p:spPr>
          <a:xfrm>
            <a:off x="9097123" y="3776736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3" name="Oval 9232">
            <a:extLst>
              <a:ext uri="{FF2B5EF4-FFF2-40B4-BE49-F238E27FC236}">
                <a16:creationId xmlns:a16="http://schemas.microsoft.com/office/drawing/2014/main" id="{4F9F09A0-6B46-DA1E-D8C8-FF86B854092D}"/>
              </a:ext>
            </a:extLst>
          </p:cNvPr>
          <p:cNvSpPr/>
          <p:nvPr/>
        </p:nvSpPr>
        <p:spPr>
          <a:xfrm>
            <a:off x="7992767" y="4206948"/>
            <a:ext cx="198520" cy="192505"/>
          </a:xfrm>
          <a:prstGeom prst="ellipse">
            <a:avLst/>
          </a:prstGeom>
          <a:solidFill>
            <a:srgbClr val="3A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4" name="TextBox 9233">
            <a:extLst>
              <a:ext uri="{FF2B5EF4-FFF2-40B4-BE49-F238E27FC236}">
                <a16:creationId xmlns:a16="http://schemas.microsoft.com/office/drawing/2014/main" id="{9DAA3FF9-D360-5C84-06D7-D42CF6F9547C}"/>
              </a:ext>
            </a:extLst>
          </p:cNvPr>
          <p:cNvSpPr txBox="1"/>
          <p:nvPr/>
        </p:nvSpPr>
        <p:spPr>
          <a:xfrm>
            <a:off x="7426392" y="5137539"/>
            <a:ext cx="218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A86FF"/>
                </a:solidFill>
              </a:rPr>
              <a:t>Random Search</a:t>
            </a:r>
          </a:p>
        </p:txBody>
      </p:sp>
    </p:spTree>
    <p:extLst>
      <p:ext uri="{BB962C8B-B14F-4D97-AF65-F5344CB8AC3E}">
        <p14:creationId xmlns:p14="http://schemas.microsoft.com/office/powerpoint/2010/main" val="1341097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2E5BC-4937-B3E4-C8E3-7846411F1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20A91-62F8-40DD-2ED3-374E91E1D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3D6F52BF-73D9-5E33-63EB-324EBB996E38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FD08F1BC-8B90-7BC4-6FA3-101A4FAA331D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54D6B1-13CE-EC40-864D-A7F1C38BDB86}"/>
              </a:ext>
            </a:extLst>
          </p:cNvPr>
          <p:cNvSpPr txBox="1"/>
          <p:nvPr/>
        </p:nvSpPr>
        <p:spPr>
          <a:xfrm>
            <a:off x="957171" y="284449"/>
            <a:ext cx="9496486" cy="16767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MM"/>
            </a:defPPr>
            <a:lvl1pPr>
              <a:lnSpc>
                <a:spcPct val="150000"/>
              </a:lnSpc>
              <a:defRPr b="1"/>
            </a:lvl1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0" i="0">
                <a:solidFill>
                  <a:srgbClr val="000000"/>
                </a:solidFill>
                <a:effectLst/>
              </a:defRPr>
            </a:lvl2pPr>
          </a:lstStyle>
          <a:p>
            <a:pPr>
              <a:lnSpc>
                <a:spcPct val="200000"/>
              </a:lnSpc>
            </a:pPr>
            <a:r>
              <a:rPr lang="en-US" dirty="0"/>
              <a:t>Step 7: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Model Deployment</a:t>
            </a:r>
            <a:endParaRPr lang="en-US" b="0" dirty="0"/>
          </a:p>
          <a:p>
            <a:pPr lvl="1">
              <a:lnSpc>
                <a:spcPct val="20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Exporting models using joblib or pickle. </a:t>
            </a:r>
          </a:p>
          <a:p>
            <a:pPr lvl="1">
              <a:lnSpc>
                <a:spcPct val="20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Deploying models using Flask or FastAPI.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19226A-D712-BA99-C139-DA518B08AEEF}"/>
              </a:ext>
            </a:extLst>
          </p:cNvPr>
          <p:cNvGrpSpPr/>
          <p:nvPr/>
        </p:nvGrpSpPr>
        <p:grpSpPr>
          <a:xfrm>
            <a:off x="5963371" y="2730410"/>
            <a:ext cx="5145955" cy="2166401"/>
            <a:chOff x="7934825" y="2267953"/>
            <a:chExt cx="4100899" cy="199122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72B6DBA-4733-5315-6C17-267956179F5C}"/>
                </a:ext>
              </a:extLst>
            </p:cNvPr>
            <p:cNvSpPr/>
            <p:nvPr/>
          </p:nvSpPr>
          <p:spPr>
            <a:xfrm>
              <a:off x="7934825" y="2267953"/>
              <a:ext cx="4100899" cy="1991226"/>
            </a:xfrm>
            <a:prstGeom prst="roundRect">
              <a:avLst/>
            </a:prstGeom>
            <a:solidFill>
              <a:srgbClr val="0B14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sz="1600" b="1" dirty="0">
                  <a:solidFill>
                    <a:srgbClr val="CC00FF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US" sz="1600" b="1" dirty="0">
                  <a:solidFill>
                    <a:srgbClr val="3A8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en-US" sz="1600" b="1" dirty="0">
                  <a:solidFill>
                    <a:srgbClr val="CC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flask </a:t>
              </a:r>
              <a:r>
                <a:rPr lang="en-US" sz="1600" b="1" dirty="0">
                  <a:solidFill>
                    <a:srgbClr val="3A8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Flask, request,</a:t>
              </a:r>
            </a:p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josonify</a:t>
              </a:r>
            </a:p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endParaRPr lang="en-US" sz="1600" b="1" dirty="0">
                <a:solidFill>
                  <a:srgbClr val="CC00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1" dirty="0">
                  <a:solidFill>
                    <a:srgbClr val="CC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600" b="1" dirty="0">
                  <a:solidFill>
                    <a:srgbClr val="3A8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en-US" sz="1600" b="1" dirty="0">
                  <a:solidFill>
                    <a:srgbClr val="CC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fastapi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solidFill>
                    <a:srgbClr val="3A8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FastAPI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DEBB29-806F-7945-05F3-0986828B4F57}"/>
                </a:ext>
              </a:extLst>
            </p:cNvPr>
            <p:cNvSpPr/>
            <p:nvPr/>
          </p:nvSpPr>
          <p:spPr>
            <a:xfrm>
              <a:off x="8181474" y="2430765"/>
              <a:ext cx="162426" cy="162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B200B3-A0D0-38D2-FE92-58C8706D17FF}"/>
                </a:ext>
              </a:extLst>
            </p:cNvPr>
            <p:cNvSpPr/>
            <p:nvPr/>
          </p:nvSpPr>
          <p:spPr>
            <a:xfrm>
              <a:off x="8415087" y="2430765"/>
              <a:ext cx="162426" cy="162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A76CAB-8DFA-7174-B871-8B43BBE285E4}"/>
                </a:ext>
              </a:extLst>
            </p:cNvPr>
            <p:cNvSpPr/>
            <p:nvPr/>
          </p:nvSpPr>
          <p:spPr>
            <a:xfrm>
              <a:off x="8648700" y="2430958"/>
              <a:ext cx="162426" cy="162040"/>
            </a:xfrm>
            <a:prstGeom prst="ellipse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A79154-71B9-0D17-ED25-D668112C15C7}"/>
              </a:ext>
            </a:extLst>
          </p:cNvPr>
          <p:cNvGrpSpPr/>
          <p:nvPr/>
        </p:nvGrpSpPr>
        <p:grpSpPr>
          <a:xfrm>
            <a:off x="501716" y="2730411"/>
            <a:ext cx="5067274" cy="2166401"/>
            <a:chOff x="7934826" y="2267953"/>
            <a:chExt cx="3916279" cy="199122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172896C-263D-23DE-1FF4-A2648BE568AA}"/>
                </a:ext>
              </a:extLst>
            </p:cNvPr>
            <p:cNvSpPr/>
            <p:nvPr/>
          </p:nvSpPr>
          <p:spPr>
            <a:xfrm>
              <a:off x="7934826" y="2267953"/>
              <a:ext cx="3916279" cy="1991226"/>
            </a:xfrm>
            <a:prstGeom prst="roundRect">
              <a:avLst/>
            </a:prstGeom>
            <a:solidFill>
              <a:srgbClr val="0B14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sz="1600" b="1" dirty="0">
                  <a:solidFill>
                    <a:srgbClr val="CC00FF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US" sz="1600" b="1" dirty="0">
                  <a:solidFill>
                    <a:srgbClr val="3A8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en-US" sz="1600" b="1" dirty="0">
                  <a:solidFill>
                    <a:srgbClr val="CC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joblib </a:t>
              </a:r>
              <a:r>
                <a:rPr lang="en-US" sz="1600" b="1" dirty="0">
                  <a:solidFill>
                    <a:srgbClr val="3A8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dump, load</a:t>
              </a:r>
            </a:p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endParaRPr lang="en-US" sz="1600" b="1" dirty="0">
                <a:solidFill>
                  <a:srgbClr val="CC00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1" dirty="0">
                  <a:solidFill>
                    <a:srgbClr val="CC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600" b="1" dirty="0">
                  <a:solidFill>
                    <a:srgbClr val="3A86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</a:t>
              </a: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pickle</a:t>
              </a:r>
              <a:endParaRPr lang="en-US" sz="16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BC58E-B8D1-7ED4-C375-1126F2B23487}"/>
                </a:ext>
              </a:extLst>
            </p:cNvPr>
            <p:cNvSpPr/>
            <p:nvPr/>
          </p:nvSpPr>
          <p:spPr>
            <a:xfrm>
              <a:off x="8181474" y="2430765"/>
              <a:ext cx="162426" cy="162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0DFC83-84BE-57F4-A4D6-2D4BFA5706EC}"/>
                </a:ext>
              </a:extLst>
            </p:cNvPr>
            <p:cNvSpPr/>
            <p:nvPr/>
          </p:nvSpPr>
          <p:spPr>
            <a:xfrm>
              <a:off x="8415087" y="2430765"/>
              <a:ext cx="162426" cy="162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7924AC-9A21-C929-5D9F-65596A3D97B3}"/>
                </a:ext>
              </a:extLst>
            </p:cNvPr>
            <p:cNvSpPr/>
            <p:nvPr/>
          </p:nvSpPr>
          <p:spPr>
            <a:xfrm>
              <a:off x="8648700" y="2430958"/>
              <a:ext cx="162426" cy="162040"/>
            </a:xfrm>
            <a:prstGeom prst="ellipse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827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282873F8-3360-448D-B395-824AC07EEA01}"/>
              </a:ext>
            </a:extLst>
          </p:cNvPr>
          <p:cNvSpPr/>
          <p:nvPr/>
        </p:nvSpPr>
        <p:spPr>
          <a:xfrm rot="5400000">
            <a:off x="5714530" y="381472"/>
            <a:ext cx="6857998" cy="6095059"/>
          </a:xfrm>
          <a:custGeom>
            <a:avLst/>
            <a:gdLst>
              <a:gd name="connsiteX0" fmla="*/ 6669762 w 6669762"/>
              <a:gd name="connsiteY0" fmla="*/ 0 h 10288587"/>
              <a:gd name="connsiteX1" fmla="*/ 0 w 6669762"/>
              <a:gd name="connsiteY1" fmla="*/ 0 h 10288587"/>
              <a:gd name="connsiteX2" fmla="*/ 0 w 6669762"/>
              <a:gd name="connsiteY2" fmla="*/ 10288587 h 10288587"/>
              <a:gd name="connsiteX3" fmla="*/ 6669762 w 6669762"/>
              <a:gd name="connsiteY3" fmla="*/ 10288587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9762" h="10288587">
                <a:moveTo>
                  <a:pt x="6669762" y="0"/>
                </a:moveTo>
                <a:lnTo>
                  <a:pt x="0" y="0"/>
                </a:lnTo>
                <a:lnTo>
                  <a:pt x="0" y="10288587"/>
                </a:lnTo>
                <a:lnTo>
                  <a:pt x="6669762" y="10288587"/>
                </a:lnTo>
                <a:close/>
              </a:path>
            </a:pathLst>
          </a:custGeom>
          <a:solidFill>
            <a:srgbClr val="3A86FF"/>
          </a:solidFill>
          <a:ln w="76200">
            <a:noFill/>
          </a:ln>
          <a:effectLst/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  <a:noAutofit/>
          </a:bodyPr>
          <a:lstStyle/>
          <a:p>
            <a:pPr marL="228577" indent="-228577" defTabSz="9143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ru-RU" sz="100">
              <a:latin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3BA62-EA96-8A12-B941-1CA098C8EED2}"/>
              </a:ext>
            </a:extLst>
          </p:cNvPr>
          <p:cNvSpPr txBox="1">
            <a:spLocks/>
          </p:cNvSpPr>
          <p:nvPr/>
        </p:nvSpPr>
        <p:spPr>
          <a:xfrm>
            <a:off x="6705507" y="827836"/>
            <a:ext cx="4748687" cy="4457581"/>
          </a:xfrm>
          <a:prstGeom prst="rect">
            <a:avLst/>
          </a:prstGeom>
        </p:spPr>
        <p:txBody>
          <a:bodyPr vert="horz" lIns="60676" tIns="30338" rIns="60676" bIns="3033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06831"/>
            <a:r>
              <a:rPr lang="en-US" sz="2666" b="1" dirty="0">
                <a:solidFill>
                  <a:schemeClr val="bg2"/>
                </a:solidFill>
                <a:latin typeface="Calibri Light" panose="020F0302020204030204"/>
              </a:rPr>
              <a:t>Realistic Infotech Group</a:t>
            </a:r>
          </a:p>
          <a:p>
            <a:pPr algn="ctr" defTabSz="606831"/>
            <a:r>
              <a:rPr lang="en-US" sz="2666" b="1" dirty="0">
                <a:solidFill>
                  <a:schemeClr val="bg2"/>
                </a:solidFill>
                <a:latin typeface="Calibri Light" panose="020F0302020204030204"/>
              </a:rPr>
              <a:t>IT Training &amp; Services</a:t>
            </a:r>
          </a:p>
          <a:p>
            <a:pPr algn="ctr" defTabSz="606831"/>
            <a:r>
              <a:rPr lang="en-US" sz="2666" b="1" dirty="0">
                <a:solidFill>
                  <a:schemeClr val="bg2"/>
                </a:solidFill>
                <a:latin typeface="Calibri Light" panose="020F0302020204030204"/>
              </a:rPr>
              <a:t>No.79/A, First Floor</a:t>
            </a:r>
          </a:p>
          <a:p>
            <a:pPr algn="ctr" defTabSz="606831"/>
            <a:r>
              <a:rPr lang="en-US" sz="2666" b="1" dirty="0">
                <a:solidFill>
                  <a:schemeClr val="bg2"/>
                </a:solidFill>
                <a:latin typeface="Calibri Light" panose="020F0302020204030204"/>
              </a:rPr>
              <a:t>Corner of Insein Road and  </a:t>
            </a:r>
            <a:r>
              <a:rPr lang="en-US" sz="2666" b="1" dirty="0" err="1">
                <a:solidFill>
                  <a:schemeClr val="bg2"/>
                </a:solidFill>
                <a:latin typeface="Calibri Light" panose="020F0302020204030204"/>
              </a:rPr>
              <a:t>Damaryon</a:t>
            </a:r>
            <a:r>
              <a:rPr lang="en-US" sz="2666" b="1" dirty="0">
                <a:solidFill>
                  <a:schemeClr val="bg2"/>
                </a:solidFill>
                <a:latin typeface="Calibri Light" panose="020F0302020204030204"/>
              </a:rPr>
              <a:t> Street </a:t>
            </a:r>
          </a:p>
          <a:p>
            <a:pPr algn="ctr" defTabSz="606831"/>
            <a:r>
              <a:rPr lang="en-US" sz="2666" b="1" dirty="0">
                <a:solidFill>
                  <a:schemeClr val="bg2"/>
                </a:solidFill>
                <a:latin typeface="Calibri Light" panose="020F0302020204030204"/>
              </a:rPr>
              <a:t>Quarter (9), Hlaing Township</a:t>
            </a:r>
          </a:p>
          <a:p>
            <a:pPr algn="ctr" defTabSz="606831"/>
            <a:r>
              <a:rPr lang="en-US" sz="2666" b="1" dirty="0">
                <a:solidFill>
                  <a:schemeClr val="bg2"/>
                </a:solidFill>
                <a:latin typeface="Calibri Light" panose="020F0302020204030204"/>
              </a:rPr>
              <a:t>Near </a:t>
            </a:r>
            <a:r>
              <a:rPr lang="en-US" sz="2666" b="1" dirty="0" err="1">
                <a:solidFill>
                  <a:schemeClr val="bg2"/>
                </a:solidFill>
                <a:latin typeface="Calibri Light" panose="020F0302020204030204"/>
              </a:rPr>
              <a:t>Thukha</a:t>
            </a:r>
            <a:r>
              <a:rPr lang="en-US" sz="2666" b="1" dirty="0">
                <a:solidFill>
                  <a:schemeClr val="bg2"/>
                </a:solidFill>
                <a:latin typeface="Calibri Light" panose="020F0302020204030204"/>
              </a:rPr>
              <a:t> Bus Station</a:t>
            </a:r>
          </a:p>
          <a:p>
            <a:pPr algn="ctr" defTabSz="606831"/>
            <a:r>
              <a:rPr lang="en-US" sz="2666" b="1" dirty="0">
                <a:solidFill>
                  <a:schemeClr val="bg2"/>
                </a:solidFill>
                <a:latin typeface="Calibri Light" panose="020F0302020204030204"/>
              </a:rPr>
              <a:t>09256675642, 09953933826</a:t>
            </a:r>
          </a:p>
          <a:p>
            <a:pPr algn="ctr" defTabSz="606831"/>
            <a:r>
              <a:rPr lang="en-US" sz="2666" b="1" dirty="0">
                <a:solidFill>
                  <a:schemeClr val="bg2"/>
                </a:solidFill>
                <a:latin typeface="Calibri Light" panose="020F0302020204030204"/>
              </a:rPr>
              <a:t>http://</a:t>
            </a:r>
            <a:r>
              <a:rPr lang="en-US" sz="2666" b="1" dirty="0" err="1">
                <a:solidFill>
                  <a:schemeClr val="bg2"/>
                </a:solidFill>
                <a:latin typeface="Calibri Light" panose="020F0302020204030204"/>
              </a:rPr>
              <a:t>www.rig-info.com</a:t>
            </a:r>
            <a:endParaRPr lang="en-US" sz="2666" b="1" dirty="0">
              <a:solidFill>
                <a:schemeClr val="bg2"/>
              </a:solidFill>
              <a:latin typeface="Calibri Light" panose="020F0302020204030204"/>
            </a:endParaRPr>
          </a:p>
          <a:p>
            <a:pPr algn="ctr" defTabSz="606831"/>
            <a:endParaRPr lang="en-US" sz="2666" b="1" dirty="0">
              <a:solidFill>
                <a:schemeClr val="bg2"/>
              </a:solidFill>
              <a:latin typeface="Calibri Light" panose="020F03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AE42E-F98F-75F8-B7BD-E68F7A5F9B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34" y="169061"/>
            <a:ext cx="2178492" cy="2178492"/>
          </a:xfrm>
          <a:prstGeom prst="rect">
            <a:avLst/>
          </a:prstGeom>
        </p:spPr>
      </p:pic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8A9AC12F-6C12-2791-E0E9-55A407B0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4" y="2882672"/>
            <a:ext cx="4730345" cy="315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2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8ABC-55BD-969D-4784-415BF869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8B4C9-A799-0C75-7C8E-138E8C36E229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M" sz="4000" b="1" dirty="0">
                <a:solidFill>
                  <a:srgbClr val="006DC5"/>
                </a:solidFill>
                <a:latin typeface="+mj-lt"/>
              </a:rPr>
              <a:t>Content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D8EF7F5-0941-9590-EBAD-7BEDE1740A0B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1EFAB3A-D623-1DCC-5D70-ADB2B6614AB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BD5007-5FC8-953D-9535-602D77845830}"/>
              </a:ext>
            </a:extLst>
          </p:cNvPr>
          <p:cNvSpPr txBox="1"/>
          <p:nvPr/>
        </p:nvSpPr>
        <p:spPr>
          <a:xfrm>
            <a:off x="695013" y="1262574"/>
            <a:ext cx="9374403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What is Machine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Types of Machine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Supervised Learning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How Supervised Learning Works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Unsupervised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How Unsupervised Learning Works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Reinforcement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How Reinforcement Learning Works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M" sz="2400" dirty="0"/>
              <a:t>How to build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391158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8ABC-55BD-969D-4784-415BF869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8B4C9-A799-0C75-7C8E-138E8C36E229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M" sz="4000" b="1" dirty="0">
                <a:solidFill>
                  <a:srgbClr val="006DC5"/>
                </a:solidFill>
                <a:latin typeface="+mj-lt"/>
              </a:rPr>
              <a:t>Learning Outcomes</a:t>
            </a:r>
            <a:endParaRPr lang="en-US" dirty="0"/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D8EF7F5-0941-9590-EBAD-7BEDE1740A0B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1EFAB3A-D623-1DCC-5D70-ADB2B6614AB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BD5007-5FC8-953D-9535-602D77845830}"/>
              </a:ext>
            </a:extLst>
          </p:cNvPr>
          <p:cNvSpPr txBox="1"/>
          <p:nvPr/>
        </p:nvSpPr>
        <p:spPr>
          <a:xfrm>
            <a:off x="396000" y="905688"/>
            <a:ext cx="10589744" cy="55750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What is Machine Learning: Understand the core concept of machine learning and its role in enabling systems to learn from data and make predictions.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Types of Machine Learning: Differentiate between supervised, unsupervised, and reinforcement learning paradigms.</a:t>
            </a:r>
            <a:endParaRPr lang="en-MM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Supervised Learning: Learn how supervised learning uses labeled data for training models to make accurate predictions.</a:t>
            </a:r>
            <a:endParaRPr lang="en-MM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How Supervised Learning Works: Explore the workflow of supervised learning, including data preprocessing, model training, and evaluation.</a:t>
            </a:r>
            <a:endParaRPr lang="en-MM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Unsupervised Learning: Understand the purpose of unsupervised learning in discovering hidden patterns and structures in unlabeled data.</a:t>
            </a:r>
            <a:endParaRPr lang="en-MM" dirty="0"/>
          </a:p>
        </p:txBody>
      </p:sp>
    </p:spTree>
    <p:extLst>
      <p:ext uri="{BB962C8B-B14F-4D97-AF65-F5344CB8AC3E}">
        <p14:creationId xmlns:p14="http://schemas.microsoft.com/office/powerpoint/2010/main" val="390348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8ABC-55BD-969D-4784-415BF869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8B4C9-A799-0C75-7C8E-138E8C36E229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M" sz="4000" b="1" dirty="0">
                <a:solidFill>
                  <a:srgbClr val="006DC5"/>
                </a:solidFill>
                <a:latin typeface="+mj-lt"/>
              </a:rPr>
              <a:t>Learning Outcomes</a:t>
            </a:r>
            <a:endParaRPr lang="en-US" dirty="0"/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CD8EF7F5-0941-9590-EBAD-7BEDE1740A0B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61EFAB3A-D623-1DCC-5D70-ADB2B6614ABA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BD5007-5FC8-953D-9535-602D77845830}"/>
              </a:ext>
            </a:extLst>
          </p:cNvPr>
          <p:cNvSpPr txBox="1"/>
          <p:nvPr/>
        </p:nvSpPr>
        <p:spPr>
          <a:xfrm>
            <a:off x="309190" y="905688"/>
            <a:ext cx="10589744" cy="61290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Unsupervised Learning Works: Gain insight into the working mechanism of clustering, dimensionality reduction, and association rule techniques.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Reinforcement Learning: Learn about reinforcement learning and its applications in decision-making and control problems.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Reinforcement Learning Works: Understand the interaction between agents and environments, including rewards, policies, and value functions.</a:t>
            </a:r>
            <a:endParaRPr lang="en-MM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to Build a Machine Learning Model: Develop skills to create a machine learning pipeline, including data preparation, feature selection, and model building.</a:t>
            </a:r>
            <a:endParaRPr lang="en-MM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Practical Applications: Apply machine learning knowledge to real-world problems across diverse domains such as healthcare, finance, and robotics.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635B-065B-6077-F5D1-7A21A8C2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A4683-7345-A838-A9BB-20F62FA4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2AF58-3837-77B0-1C75-21CC6E239BA2}"/>
              </a:ext>
            </a:extLst>
          </p:cNvPr>
          <p:cNvSpPr txBox="1"/>
          <p:nvPr/>
        </p:nvSpPr>
        <p:spPr>
          <a:xfrm>
            <a:off x="88135" y="187287"/>
            <a:ext cx="9981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6DC5"/>
                </a:solidFill>
                <a:latin typeface="+mj-lt"/>
              </a:rPr>
              <a:t>What is Machine Learning?</a:t>
            </a:r>
          </a:p>
        </p:txBody>
      </p:sp>
      <p:cxnSp>
        <p:nvCxnSpPr>
          <p:cNvPr id="5" name="Google Shape;158;p16">
            <a:extLst>
              <a:ext uri="{FF2B5EF4-FFF2-40B4-BE49-F238E27FC236}">
                <a16:creationId xmlns:a16="http://schemas.microsoft.com/office/drawing/2014/main" id="{6971718B-DCB1-49C1-F951-97321F79620E}"/>
              </a:ext>
            </a:extLst>
          </p:cNvPr>
          <p:cNvCxnSpPr/>
          <p:nvPr/>
        </p:nvCxnSpPr>
        <p:spPr>
          <a:xfrm flipH="1">
            <a:off x="8688550" y="5531331"/>
            <a:ext cx="3431400" cy="987000"/>
          </a:xfrm>
          <a:prstGeom prst="bentConnector3">
            <a:avLst>
              <a:gd name="adj1" fmla="val 45484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159;p16">
            <a:extLst>
              <a:ext uri="{FF2B5EF4-FFF2-40B4-BE49-F238E27FC236}">
                <a16:creationId xmlns:a16="http://schemas.microsoft.com/office/drawing/2014/main" id="{8BF001D5-BC7D-CB64-745D-E9462F1696C1}"/>
              </a:ext>
            </a:extLst>
          </p:cNvPr>
          <p:cNvCxnSpPr/>
          <p:nvPr/>
        </p:nvCxnSpPr>
        <p:spPr>
          <a:xfrm flipH="1">
            <a:off x="9388800" y="5729631"/>
            <a:ext cx="2803200" cy="101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6DC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EA9E33-E812-CCDD-3D95-40ACF6159584}"/>
              </a:ext>
            </a:extLst>
          </p:cNvPr>
          <p:cNvSpPr txBox="1"/>
          <p:nvPr/>
        </p:nvSpPr>
        <p:spPr>
          <a:xfrm>
            <a:off x="762490" y="1674434"/>
            <a:ext cx="6063064" cy="23529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	A field of Artificial Intelligence (AI) that focuses on enabling machines to learn from data and improve their performance over time.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In ML, machines are trained to find patterns, make predictions, or solve tasks by analyzing large datasets.</a:t>
            </a:r>
            <a:endParaRPr lang="en-US" dirty="0"/>
          </a:p>
        </p:txBody>
      </p:sp>
      <p:pic>
        <p:nvPicPr>
          <p:cNvPr id="1026" name="Picture 2" descr="Machine learning - Free industry icons">
            <a:extLst>
              <a:ext uri="{FF2B5EF4-FFF2-40B4-BE49-F238E27FC236}">
                <a16:creationId xmlns:a16="http://schemas.microsoft.com/office/drawing/2014/main" id="{4C834135-211E-E17C-8FF8-3B1114ED6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90" y="2392867"/>
            <a:ext cx="3209249" cy="320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alf Frame 9">
            <a:extLst>
              <a:ext uri="{FF2B5EF4-FFF2-40B4-BE49-F238E27FC236}">
                <a16:creationId xmlns:a16="http://schemas.microsoft.com/office/drawing/2014/main" id="{45B57C10-EAD7-DE22-2B87-4FD6ABF0BF2F}"/>
              </a:ext>
            </a:extLst>
          </p:cNvPr>
          <p:cNvSpPr/>
          <p:nvPr/>
        </p:nvSpPr>
        <p:spPr>
          <a:xfrm>
            <a:off x="644503" y="1545020"/>
            <a:ext cx="1078109" cy="847847"/>
          </a:xfrm>
          <a:prstGeom prst="halfFrame">
            <a:avLst>
              <a:gd name="adj1" fmla="val 9676"/>
              <a:gd name="adj2" fmla="val 10042"/>
            </a:avLst>
          </a:prstGeom>
          <a:solidFill>
            <a:srgbClr val="006D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F9E20E2C-708B-9D11-4971-070F859C158A}"/>
              </a:ext>
            </a:extLst>
          </p:cNvPr>
          <p:cNvSpPr/>
          <p:nvPr/>
        </p:nvSpPr>
        <p:spPr>
          <a:xfrm rot="10800000">
            <a:off x="5747445" y="3432091"/>
            <a:ext cx="1078109" cy="847847"/>
          </a:xfrm>
          <a:prstGeom prst="halfFrame">
            <a:avLst>
              <a:gd name="adj1" fmla="val 9676"/>
              <a:gd name="adj2" fmla="val 10042"/>
            </a:avLst>
          </a:prstGeom>
          <a:solidFill>
            <a:srgbClr val="006D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0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B8E60-D908-B143-F147-333CAC130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5FB6BC-E4F2-F9AD-E9AD-268FD0830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4175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9B6F0-7882-4A0A-C4E4-1B353652E81D}"/>
              </a:ext>
            </a:extLst>
          </p:cNvPr>
          <p:cNvSpPr txBox="1"/>
          <p:nvPr/>
        </p:nvSpPr>
        <p:spPr>
          <a:xfrm>
            <a:off x="612559" y="2017182"/>
            <a:ext cx="10918937" cy="1622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6DC5"/>
                </a:solidFill>
                <a:latin typeface="Poppins" pitchFamily="2" charset="77"/>
                <a:ea typeface="+mj-ea"/>
                <a:cs typeface="Poppins" pitchFamily="2" charset="77"/>
              </a:rPr>
              <a:t>Traditional Programming vs 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144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Другая 62">
      <a:dk1>
        <a:sysClr val="windowText" lastClr="000000"/>
      </a:dk1>
      <a:lt1>
        <a:srgbClr val="3F3F3F"/>
      </a:lt1>
      <a:dk2>
        <a:srgbClr val="383F46"/>
      </a:dk2>
      <a:lt2>
        <a:srgbClr val="FFFFFF"/>
      </a:lt2>
      <a:accent1>
        <a:srgbClr val="57626D"/>
      </a:accent1>
      <a:accent2>
        <a:srgbClr val="E8E8E8"/>
      </a:accent2>
      <a:accent3>
        <a:srgbClr val="D3D7DA"/>
      </a:accent3>
      <a:accent4>
        <a:srgbClr val="3A86FF"/>
      </a:accent4>
      <a:accent5>
        <a:srgbClr val="ACB2B8"/>
      </a:accent5>
      <a:accent6>
        <a:srgbClr val="7C8791"/>
      </a:accent6>
      <a:hlink>
        <a:srgbClr val="FFFFFF"/>
      </a:hlink>
      <a:folHlink>
        <a:srgbClr val="FFFFFF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32B36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5305</Words>
  <Application>Microsoft Office PowerPoint</Application>
  <PresentationFormat>Widescreen</PresentationFormat>
  <Paragraphs>675</Paragraphs>
  <Slides>46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2" baseType="lpstr">
      <vt:lpstr>Aptos</vt:lpstr>
      <vt:lpstr>Arial</vt:lpstr>
      <vt:lpstr>Calibri</vt:lpstr>
      <vt:lpstr>Calibri Light</vt:lpstr>
      <vt:lpstr>Cambria Math</vt:lpstr>
      <vt:lpstr>Courier New</vt:lpstr>
      <vt:lpstr>Google Sans</vt:lpstr>
      <vt:lpstr>Lucida Console</vt:lpstr>
      <vt:lpstr>Merriweather Light</vt:lpstr>
      <vt:lpstr>Poppins</vt:lpstr>
      <vt:lpstr>Poppins SemiBold</vt:lpstr>
      <vt:lpstr>source-code-pro</vt:lpstr>
      <vt:lpstr>source-serif-pro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 Mi Nge</dc:creator>
  <cp:lastModifiedBy>Mi Mi Nge</cp:lastModifiedBy>
  <cp:revision>295</cp:revision>
  <dcterms:created xsi:type="dcterms:W3CDTF">2024-11-07T15:21:28Z</dcterms:created>
  <dcterms:modified xsi:type="dcterms:W3CDTF">2025-01-21T05:34:39Z</dcterms:modified>
</cp:coreProperties>
</file>